
<file path=[Content_Types].xml><?xml version="1.0" encoding="utf-8"?>
<Types xmlns="http://schemas.openxmlformats.org/package/2006/content-types">
  <Default Extension="png" ContentType="image/png"/>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embeddedFontLst>
    <p:embeddedFont>
      <p:font typeface="SourceHanSerifJP-Bold"/>
      <p:regular r:id="rId22"/>
    </p:embeddedFont>
    <p:embeddedFont>
      <p:font typeface="OPPOSans H"/>
      <p:regular r:id="rId23"/>
    </p:embeddedFont>
    <p:embeddedFont>
      <p:font typeface="OPPOSans R"/>
      <p:regular r:id="rId24"/>
    </p:embeddedFont>
    <p:embeddedFont>
      <p:font typeface="Source Han Sans"/>
      <p:regular r:id="rId25"/>
    </p:embeddedFont>
    <p:embeddedFont>
      <p:font typeface="SourceHanSerifJP-Regular"/>
      <p:regular r:id="rId26"/>
    </p:embeddedFont>
  </p:embeddedFontLst>
</p:presentation>
</file>

<file path=ppt/_rels/presentation.xml.rels><?xml version="1.0" encoding="UTF-8" standalone="yes"?>
<Relationships xmlns="http://schemas.openxmlformats.org/package/2006/relationships">
<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font" Target="fonts/font4.fntdata"/>
<Relationship Id="rId23" Type="http://schemas.openxmlformats.org/officeDocument/2006/relationships/font" Target="fonts/font1.fntdata"/>
<Relationship Id="rId24" Type="http://schemas.openxmlformats.org/officeDocument/2006/relationships/font" Target="fonts/font3.fntdata"/>
<Relationship Id="rId25" Type="http://schemas.openxmlformats.org/officeDocument/2006/relationships/font" Target="fonts/font2.fntdata"/>
<Relationship Id="rId26" Type="http://schemas.openxmlformats.org/officeDocument/2006/relationships/font" Target="fonts/font5.fntdata"/>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theme" Target="../theme/theme1.xml"/>
<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4.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2.pn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6.png"/>
<Relationship Id="rId3" Type="http://schemas.openxmlformats.org/officeDocument/2006/relationships/image" Target="../media/image4.pn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6.png"/>
<Relationship Id="rId3" Type="http://schemas.openxmlformats.org/officeDocument/2006/relationships/image" Target="../media/image4.pn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4.pn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6.png"/>
<Relationship Id="rId3" Type="http://schemas.openxmlformats.org/officeDocument/2006/relationships/image" Target="../media/image4.pn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6.png"/>
<Relationship Id="rId3" Type="http://schemas.openxmlformats.org/officeDocument/2006/relationships/image" Target="../media/image4.pn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6.png"/>
<Relationship Id="rId3"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2953944" y="817447"/>
            <a:ext cx="357940" cy="35794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0" flipH="0" flipV="0">
            <a:off x="6943924" y="0"/>
            <a:ext cx="4978400" cy="6858000"/>
          </a:xfrm>
          <a:custGeom>
            <a:avLst/>
            <a:gdLst>
              <a:gd name="connsiteX0" fmla="*/ 622767 w 4555854"/>
              <a:gd name="connsiteY0" fmla="*/ 0 h 6858000"/>
              <a:gd name="connsiteX1" fmla="*/ 4555854 w 4555854"/>
              <a:gd name="connsiteY1" fmla="*/ 0 h 6858000"/>
              <a:gd name="connsiteX2" fmla="*/ 4555854 w 4555854"/>
              <a:gd name="connsiteY2" fmla="*/ 6858000 h 6858000"/>
              <a:gd name="connsiteX3" fmla="*/ 0 w 4555854"/>
              <a:gd name="connsiteY3" fmla="*/ 6858000 h 6858000"/>
              <a:gd name="connsiteX4" fmla="*/ 54395 w 4555854"/>
              <a:gd name="connsiteY4" fmla="*/ 6731615 h 6858000"/>
              <a:gd name="connsiteX5" fmla="*/ 1608323 w 4555854"/>
              <a:gd name="connsiteY5" fmla="*/ 4646292 h 6858000"/>
              <a:gd name="connsiteX6" fmla="*/ 568440 w 4555854"/>
              <a:gd name="connsiteY6" fmla="*/ 2719801 h 6858000"/>
              <a:gd name="connsiteX7" fmla="*/ 1272877 w 4555854"/>
              <a:gd name="connsiteY7" fmla="*/ 793311 h 6858000"/>
              <a:gd name="connsiteX8" fmla="*/ 734918 w 4555854"/>
              <a:gd name="connsiteY8" fmla="*/ 95855 h 6858000"/>
            </a:gdLst>
            <a:rect l="l" t="t" r="r" b="b"/>
            <a:pathLst>
              <a:path w="4555854" h="6858000">
                <a:moveTo>
                  <a:pt x="622767" y="0"/>
                </a:moveTo>
                <a:lnTo>
                  <a:pt x="4555854" y="0"/>
                </a:lnTo>
                <a:lnTo>
                  <a:pt x="4555854" y="6858000"/>
                </a:lnTo>
                <a:lnTo>
                  <a:pt x="0" y="6858000"/>
                </a:lnTo>
                <a:lnTo>
                  <a:pt x="54395" y="6731615"/>
                </a:lnTo>
                <a:cubicBezTo>
                  <a:pt x="379751" y="6122328"/>
                  <a:pt x="1547523" y="5208185"/>
                  <a:pt x="1608323" y="4646292"/>
                </a:cubicBezTo>
                <a:cubicBezTo>
                  <a:pt x="1689388" y="3897101"/>
                  <a:pt x="624347" y="3361965"/>
                  <a:pt x="568440" y="2719801"/>
                </a:cubicBezTo>
                <a:cubicBezTo>
                  <a:pt x="512533" y="2077638"/>
                  <a:pt x="1325989" y="1360328"/>
                  <a:pt x="1272877" y="793311"/>
                </a:cubicBezTo>
                <a:cubicBezTo>
                  <a:pt x="1252960" y="580680"/>
                  <a:pt x="1002293" y="329942"/>
                  <a:pt x="734918" y="95855"/>
                </a:cubicBezTo>
                <a:close/>
              </a:path>
            </a:pathLst>
          </a:custGeom>
          <a:solidFill>
            <a:schemeClr val="accent1"/>
          </a:solidFill>
          <a:ln w="12700" cap="sq">
            <a:noFill/>
            <a:miter/>
          </a:ln>
        </p:spPr>
        <p:txBody>
          <a:bodyPr vert="horz" wrap="square" lIns="91440" tIns="45720" rIns="91440" bIns="45720" rtlCol="0" anchor="ctr"/>
          <a:lstStyle/>
          <a:p>
            <a:pPr algn="ctr"/>
            <a:endParaRPr kumimoji="1" lang="zh-CN" altLang="en-US"/>
          </a:p>
        </p:txBody>
      </p:sp>
      <p:pic>
        <p:nvPicPr>
          <p:cNvPr id="4" name=""/>
          <p:cNvPicPr>
            <a:picLocks noChangeAspect="1"/>
          </p:cNvPicPr>
          <p:nvPr/>
        </p:nvPicPr>
        <p:blipFill>
          <a:blip r:embed="rId2">
            <a:alphaModFix amt="100000"/>
          </a:blip>
          <a:srcRect l="43697" t="0" r="16647" b="0"/>
          <a:stretch>
            <a:fillRect/>
          </a:stretch>
        </p:blipFill>
        <p:spPr>
          <a:xfrm rot="0" flipH="1" flipV="0">
            <a:off x="7339328" y="0"/>
            <a:ext cx="4852673" cy="6858000"/>
          </a:xfrm>
          <a:custGeom>
            <a:avLst/>
            <a:gdLst/>
            <a:rect l="l" t="t" r="r" b="b"/>
            <a:pathLst>
              <a:path w="4851400" h="6858000">
                <a:moveTo>
                  <a:pt x="4297873" y="0"/>
                </a:moveTo>
                <a:lnTo>
                  <a:pt x="0" y="0"/>
                </a:lnTo>
                <a:lnTo>
                  <a:pt x="0" y="6858000"/>
                </a:lnTo>
                <a:lnTo>
                  <a:pt x="4852673" y="6858000"/>
                </a:lnTo>
                <a:lnTo>
                  <a:pt x="4842030" y="6841165"/>
                </a:lnTo>
                <a:cubicBezTo>
                  <a:pt x="4408643" y="6215872"/>
                  <a:pt x="3283196" y="5350772"/>
                  <a:pt x="3220908" y="4805902"/>
                </a:cubicBezTo>
                <a:cubicBezTo>
                  <a:pt x="3132325" y="4030974"/>
                  <a:pt x="4296146" y="3477455"/>
                  <a:pt x="4357239" y="2813232"/>
                </a:cubicBezTo>
                <a:cubicBezTo>
                  <a:pt x="4418331" y="2149009"/>
                  <a:pt x="3529428" y="1407058"/>
                  <a:pt x="3587466" y="820563"/>
                </a:cubicBezTo>
                <a:cubicBezTo>
                  <a:pt x="3609230" y="600628"/>
                  <a:pt x="3883147" y="341276"/>
                  <a:pt x="4175320" y="99148"/>
                </a:cubicBezTo>
                <a:close/>
              </a:path>
            </a:pathLst>
          </a:custGeom>
          <a:noFill/>
          <a:ln>
            <a:noFill/>
          </a:ln>
        </p:spPr>
      </p:pic>
      <p:sp>
        <p:nvSpPr>
          <p:cNvPr id="5" name="标题 1"/>
          <p:cNvSpPr txBox="1"/>
          <p:nvPr/>
        </p:nvSpPr>
        <p:spPr>
          <a:xfrm rot="0" flipH="0" flipV="0">
            <a:off x="230337" y="250422"/>
            <a:ext cx="653800" cy="653800"/>
          </a:xfrm>
          <a:prstGeom prst="roundRect">
            <a:avLst>
              <a:gd name="adj" fmla="val 10106"/>
            </a:avLst>
          </a:prstGeom>
          <a:solidFill>
            <a:schemeClr val="accent1">
              <a:alpha val="96000"/>
            </a:schemeClr>
          </a:soli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rot="0" flipH="0" flipV="0">
            <a:off x="771244" y="1734615"/>
            <a:ext cx="6568083" cy="3664739"/>
          </a:xfrm>
          <a:prstGeom prst="rect">
            <a:avLst/>
          </a:prstGeom>
          <a:noFill/>
          <a:ln>
            <a:noFill/>
          </a:ln>
        </p:spPr>
        <p:txBody>
          <a:bodyPr vert="horz" wrap="square" lIns="91440" tIns="45720" rIns="91440" bIns="45720" rtlCol="0" anchor="ctr"/>
          <a:lstStyle/>
          <a:p>
            <a:pPr algn="l"/>
            <a:r>
              <a:rPr kumimoji="1" lang="en-US" altLang="zh-CN" sz="4600">
                <a:ln w="12700">
                  <a:noFill/>
                </a:ln>
                <a:solidFill>
                  <a:srgbClr val="262626">
                    <a:alpha val="100000"/>
                  </a:srgbClr>
                </a:solidFill>
                <a:latin typeface="SourceHanSerifJP-Bold"/>
                <a:ea typeface="SourceHanSerifJP-Bold"/>
                <a:cs typeface="SourceHanSerifJP-Bold"/>
              </a:rPr>
              <a:t>Felo日本発の先進AI検索エンジン</a:t>
            </a:r>
            <a:endParaRPr kumimoji="1" lang="zh-CN" altLang="en-US"/>
          </a:p>
        </p:txBody>
      </p:sp>
      <p:sp>
        <p:nvSpPr>
          <p:cNvPr id="7" name="标题 1"/>
          <p:cNvSpPr txBox="1"/>
          <p:nvPr/>
        </p:nvSpPr>
        <p:spPr>
          <a:xfrm rot="0" flipH="0" flipV="0">
            <a:off x="771244" y="993122"/>
            <a:ext cx="2689000" cy="923330"/>
          </a:xfrm>
          <a:prstGeom prst="rect">
            <a:avLst/>
          </a:prstGeom>
          <a:noFill/>
          <a:ln>
            <a:noFill/>
          </a:ln>
        </p:spPr>
        <p:txBody>
          <a:bodyPr vert="horz" wrap="square" lIns="91440" tIns="45720" rIns="91440" bIns="45720" rtlCol="0" anchor="t"/>
          <a:lstStyle/>
          <a:p>
            <a:pPr algn="l"/>
            <a:r>
              <a:rPr kumimoji="1" lang="en-US" altLang="zh-CN" sz="5400">
                <a:ln w="12700">
                  <a:noFill/>
                </a:ln>
                <a:solidFill>
                  <a:srgbClr val="B4B4B4">
                    <a:alpha val="100000"/>
                  </a:srgbClr>
                </a:solidFill>
                <a:latin typeface="OPPOSans H"/>
                <a:ea typeface="OPPOSans H"/>
                <a:cs typeface="OPPOSans H"/>
              </a:rPr>
              <a:t>20XX</a:t>
            </a:r>
            <a:endParaRPr kumimoji="1" lang="zh-CN" altLang="en-US"/>
          </a:p>
        </p:txBody>
      </p:sp>
      <p:sp>
        <p:nvSpPr>
          <p:cNvPr id="8" name="标题 1"/>
          <p:cNvSpPr txBox="1"/>
          <p:nvPr/>
        </p:nvSpPr>
        <p:spPr>
          <a:xfrm rot="0" flipH="0" flipV="0">
            <a:off x="3770674" y="6114794"/>
            <a:ext cx="629990" cy="176984"/>
          </a:xfrm>
          <a:custGeom>
            <a:avLst/>
            <a:gdLst>
              <a:gd name="connsiteX0" fmla="*/ 597590 w 629990"/>
              <a:gd name="connsiteY0" fmla="*/ 112184 h 176984"/>
              <a:gd name="connsiteX1" fmla="*/ 629990 w 629990"/>
              <a:gd name="connsiteY1" fmla="*/ 144584 h 176984"/>
              <a:gd name="connsiteX2" fmla="*/ 597590 w 629990"/>
              <a:gd name="connsiteY2" fmla="*/ 176984 h 176984"/>
              <a:gd name="connsiteX3" fmla="*/ 565190 w 629990"/>
              <a:gd name="connsiteY3" fmla="*/ 144584 h 176984"/>
              <a:gd name="connsiteX4" fmla="*/ 597590 w 629990"/>
              <a:gd name="connsiteY4" fmla="*/ 112184 h 176984"/>
              <a:gd name="connsiteX5" fmla="*/ 484562 w 629990"/>
              <a:gd name="connsiteY5" fmla="*/ 112184 h 176984"/>
              <a:gd name="connsiteX6" fmla="*/ 516962 w 629990"/>
              <a:gd name="connsiteY6" fmla="*/ 144584 h 176984"/>
              <a:gd name="connsiteX7" fmla="*/ 484562 w 629990"/>
              <a:gd name="connsiteY7" fmla="*/ 176984 h 176984"/>
              <a:gd name="connsiteX8" fmla="*/ 452162 w 629990"/>
              <a:gd name="connsiteY8" fmla="*/ 144584 h 176984"/>
              <a:gd name="connsiteX9" fmla="*/ 484562 w 629990"/>
              <a:gd name="connsiteY9" fmla="*/ 112184 h 176984"/>
              <a:gd name="connsiteX10" fmla="*/ 371514 w 629990"/>
              <a:gd name="connsiteY10" fmla="*/ 112184 h 176984"/>
              <a:gd name="connsiteX11" fmla="*/ 403914 w 629990"/>
              <a:gd name="connsiteY11" fmla="*/ 144584 h 176984"/>
              <a:gd name="connsiteX12" fmla="*/ 371514 w 629990"/>
              <a:gd name="connsiteY12" fmla="*/ 176984 h 176984"/>
              <a:gd name="connsiteX13" fmla="*/ 339114 w 629990"/>
              <a:gd name="connsiteY13" fmla="*/ 144584 h 176984"/>
              <a:gd name="connsiteX14" fmla="*/ 371514 w 629990"/>
              <a:gd name="connsiteY14" fmla="*/ 112184 h 176984"/>
              <a:gd name="connsiteX15" fmla="*/ 258476 w 629990"/>
              <a:gd name="connsiteY15" fmla="*/ 112184 h 176984"/>
              <a:gd name="connsiteX16" fmla="*/ 290876 w 629990"/>
              <a:gd name="connsiteY16" fmla="*/ 144584 h 176984"/>
              <a:gd name="connsiteX17" fmla="*/ 258476 w 629990"/>
              <a:gd name="connsiteY17" fmla="*/ 176984 h 176984"/>
              <a:gd name="connsiteX18" fmla="*/ 226076 w 629990"/>
              <a:gd name="connsiteY18" fmla="*/ 144584 h 176984"/>
              <a:gd name="connsiteX19" fmla="*/ 258476 w 629990"/>
              <a:gd name="connsiteY19" fmla="*/ 112184 h 176984"/>
              <a:gd name="connsiteX20" fmla="*/ 145438 w 629990"/>
              <a:gd name="connsiteY20" fmla="*/ 112184 h 176984"/>
              <a:gd name="connsiteX21" fmla="*/ 177838 w 629990"/>
              <a:gd name="connsiteY21" fmla="*/ 144584 h 176984"/>
              <a:gd name="connsiteX22" fmla="*/ 145438 w 629990"/>
              <a:gd name="connsiteY22" fmla="*/ 176984 h 176984"/>
              <a:gd name="connsiteX23" fmla="*/ 113038 w 629990"/>
              <a:gd name="connsiteY23" fmla="*/ 144584 h 176984"/>
              <a:gd name="connsiteX24" fmla="*/ 145438 w 629990"/>
              <a:gd name="connsiteY24" fmla="*/ 112184 h 176984"/>
              <a:gd name="connsiteX25" fmla="*/ 32400 w 629990"/>
              <a:gd name="connsiteY25" fmla="*/ 112184 h 176984"/>
              <a:gd name="connsiteX26" fmla="*/ 64800 w 629990"/>
              <a:gd name="connsiteY26" fmla="*/ 144584 h 176984"/>
              <a:gd name="connsiteX27" fmla="*/ 32400 w 629990"/>
              <a:gd name="connsiteY27" fmla="*/ 176984 h 176984"/>
              <a:gd name="connsiteX28" fmla="*/ 0 w 629990"/>
              <a:gd name="connsiteY28" fmla="*/ 144584 h 176984"/>
              <a:gd name="connsiteX29" fmla="*/ 32400 w 629990"/>
              <a:gd name="connsiteY29" fmla="*/ 112184 h 176984"/>
              <a:gd name="connsiteX30" fmla="*/ 597590 w 629990"/>
              <a:gd name="connsiteY30" fmla="*/ 0 h 176984"/>
              <a:gd name="connsiteX31" fmla="*/ 629990 w 629990"/>
              <a:gd name="connsiteY31" fmla="*/ 32400 h 176984"/>
              <a:gd name="connsiteX32" fmla="*/ 597590 w 629990"/>
              <a:gd name="connsiteY32" fmla="*/ 64800 h 176984"/>
              <a:gd name="connsiteX33" fmla="*/ 565190 w 629990"/>
              <a:gd name="connsiteY33" fmla="*/ 32400 h 176984"/>
              <a:gd name="connsiteX34" fmla="*/ 597590 w 629990"/>
              <a:gd name="connsiteY34" fmla="*/ 0 h 176984"/>
              <a:gd name="connsiteX35" fmla="*/ 484552 w 629990"/>
              <a:gd name="connsiteY35" fmla="*/ 0 h 176984"/>
              <a:gd name="connsiteX36" fmla="*/ 516952 w 629990"/>
              <a:gd name="connsiteY36" fmla="*/ 32400 h 176984"/>
              <a:gd name="connsiteX37" fmla="*/ 484552 w 629990"/>
              <a:gd name="connsiteY37" fmla="*/ 64800 h 176984"/>
              <a:gd name="connsiteX38" fmla="*/ 452152 w 629990"/>
              <a:gd name="connsiteY38" fmla="*/ 32400 h 176984"/>
              <a:gd name="connsiteX39" fmla="*/ 484552 w 629990"/>
              <a:gd name="connsiteY39" fmla="*/ 0 h 176984"/>
              <a:gd name="connsiteX40" fmla="*/ 371514 w 629990"/>
              <a:gd name="connsiteY40" fmla="*/ 0 h 176984"/>
              <a:gd name="connsiteX41" fmla="*/ 403914 w 629990"/>
              <a:gd name="connsiteY41" fmla="*/ 32400 h 176984"/>
              <a:gd name="connsiteX42" fmla="*/ 371514 w 629990"/>
              <a:gd name="connsiteY42" fmla="*/ 64800 h 176984"/>
              <a:gd name="connsiteX43" fmla="*/ 339114 w 629990"/>
              <a:gd name="connsiteY43" fmla="*/ 32400 h 176984"/>
              <a:gd name="connsiteX44" fmla="*/ 371514 w 629990"/>
              <a:gd name="connsiteY44" fmla="*/ 0 h 176984"/>
              <a:gd name="connsiteX45" fmla="*/ 258476 w 629990"/>
              <a:gd name="connsiteY45" fmla="*/ 0 h 176984"/>
              <a:gd name="connsiteX46" fmla="*/ 290876 w 629990"/>
              <a:gd name="connsiteY46" fmla="*/ 32400 h 176984"/>
              <a:gd name="connsiteX47" fmla="*/ 258476 w 629990"/>
              <a:gd name="connsiteY47" fmla="*/ 64800 h 176984"/>
              <a:gd name="connsiteX48" fmla="*/ 226076 w 629990"/>
              <a:gd name="connsiteY48" fmla="*/ 32400 h 176984"/>
              <a:gd name="connsiteX49" fmla="*/ 258476 w 629990"/>
              <a:gd name="connsiteY49" fmla="*/ 0 h 176984"/>
              <a:gd name="connsiteX50" fmla="*/ 145438 w 629990"/>
              <a:gd name="connsiteY50" fmla="*/ 0 h 176984"/>
              <a:gd name="connsiteX51" fmla="*/ 177838 w 629990"/>
              <a:gd name="connsiteY51" fmla="*/ 32400 h 176984"/>
              <a:gd name="connsiteX52" fmla="*/ 145438 w 629990"/>
              <a:gd name="connsiteY52" fmla="*/ 64800 h 176984"/>
              <a:gd name="connsiteX53" fmla="*/ 113038 w 629990"/>
              <a:gd name="connsiteY53" fmla="*/ 32400 h 176984"/>
              <a:gd name="connsiteX54" fmla="*/ 145438 w 629990"/>
              <a:gd name="connsiteY54" fmla="*/ 0 h 176984"/>
              <a:gd name="connsiteX55" fmla="*/ 32400 w 629990"/>
              <a:gd name="connsiteY55" fmla="*/ 0 h 176984"/>
              <a:gd name="connsiteX56" fmla="*/ 64800 w 629990"/>
              <a:gd name="connsiteY56" fmla="*/ 32400 h 176984"/>
              <a:gd name="connsiteX57" fmla="*/ 32400 w 629990"/>
              <a:gd name="connsiteY57" fmla="*/ 64800 h 176984"/>
              <a:gd name="connsiteX58" fmla="*/ 0 w 629990"/>
              <a:gd name="connsiteY58" fmla="*/ 32400 h 176984"/>
              <a:gd name="connsiteX59" fmla="*/ 32400 w 629990"/>
              <a:gd name="connsiteY59" fmla="*/ 0 h 176984"/>
            </a:gdLst>
            <a:rect l="l" t="t" r="r" b="b"/>
            <a:pathLst>
              <a:path w="629990" h="176984">
                <a:moveTo>
                  <a:pt x="597590" y="112184"/>
                </a:moveTo>
                <a:cubicBezTo>
                  <a:pt x="615484" y="112184"/>
                  <a:pt x="629990" y="126690"/>
                  <a:pt x="629990" y="144584"/>
                </a:cubicBezTo>
                <a:cubicBezTo>
                  <a:pt x="629990" y="162478"/>
                  <a:pt x="615484" y="176984"/>
                  <a:pt x="597590" y="176984"/>
                </a:cubicBezTo>
                <a:cubicBezTo>
                  <a:pt x="579696" y="176984"/>
                  <a:pt x="565190" y="162478"/>
                  <a:pt x="565190" y="144584"/>
                </a:cubicBezTo>
                <a:cubicBezTo>
                  <a:pt x="565190" y="126690"/>
                  <a:pt x="579696" y="112184"/>
                  <a:pt x="597590" y="112184"/>
                </a:cubicBezTo>
                <a:close/>
                <a:moveTo>
                  <a:pt x="484562" y="112184"/>
                </a:moveTo>
                <a:cubicBezTo>
                  <a:pt x="502456" y="112184"/>
                  <a:pt x="516962" y="126690"/>
                  <a:pt x="516962" y="144584"/>
                </a:cubicBezTo>
                <a:cubicBezTo>
                  <a:pt x="516962" y="162478"/>
                  <a:pt x="502456" y="176984"/>
                  <a:pt x="484562" y="176984"/>
                </a:cubicBezTo>
                <a:cubicBezTo>
                  <a:pt x="466668" y="176984"/>
                  <a:pt x="452162" y="162478"/>
                  <a:pt x="452162" y="144584"/>
                </a:cubicBezTo>
                <a:cubicBezTo>
                  <a:pt x="452162" y="126690"/>
                  <a:pt x="466668" y="112184"/>
                  <a:pt x="484562" y="112184"/>
                </a:cubicBezTo>
                <a:close/>
                <a:moveTo>
                  <a:pt x="371514" y="112184"/>
                </a:moveTo>
                <a:cubicBezTo>
                  <a:pt x="389408" y="112184"/>
                  <a:pt x="403914" y="126690"/>
                  <a:pt x="403914" y="144584"/>
                </a:cubicBezTo>
                <a:cubicBezTo>
                  <a:pt x="403914" y="162478"/>
                  <a:pt x="389408" y="176984"/>
                  <a:pt x="371514" y="176984"/>
                </a:cubicBezTo>
                <a:cubicBezTo>
                  <a:pt x="353620" y="176984"/>
                  <a:pt x="339114" y="162478"/>
                  <a:pt x="339114" y="144584"/>
                </a:cubicBezTo>
                <a:cubicBezTo>
                  <a:pt x="339114" y="126690"/>
                  <a:pt x="353620" y="112184"/>
                  <a:pt x="371514" y="112184"/>
                </a:cubicBezTo>
                <a:close/>
                <a:moveTo>
                  <a:pt x="258476" y="112184"/>
                </a:moveTo>
                <a:cubicBezTo>
                  <a:pt x="276370" y="112184"/>
                  <a:pt x="290876" y="126690"/>
                  <a:pt x="290876" y="144584"/>
                </a:cubicBezTo>
                <a:cubicBezTo>
                  <a:pt x="290876" y="162478"/>
                  <a:pt x="276370" y="176984"/>
                  <a:pt x="258476" y="176984"/>
                </a:cubicBezTo>
                <a:cubicBezTo>
                  <a:pt x="240582" y="176984"/>
                  <a:pt x="226076" y="162478"/>
                  <a:pt x="226076" y="144584"/>
                </a:cubicBezTo>
                <a:cubicBezTo>
                  <a:pt x="226076" y="126690"/>
                  <a:pt x="240582" y="112184"/>
                  <a:pt x="258476" y="112184"/>
                </a:cubicBezTo>
                <a:close/>
                <a:moveTo>
                  <a:pt x="145438" y="112184"/>
                </a:moveTo>
                <a:cubicBezTo>
                  <a:pt x="163332" y="112184"/>
                  <a:pt x="177838" y="126690"/>
                  <a:pt x="177838" y="144584"/>
                </a:cubicBezTo>
                <a:cubicBezTo>
                  <a:pt x="177838" y="162478"/>
                  <a:pt x="163332" y="176984"/>
                  <a:pt x="145438" y="176984"/>
                </a:cubicBezTo>
                <a:cubicBezTo>
                  <a:pt x="127544" y="176984"/>
                  <a:pt x="113038" y="162478"/>
                  <a:pt x="113038" y="144584"/>
                </a:cubicBezTo>
                <a:cubicBezTo>
                  <a:pt x="113038" y="126690"/>
                  <a:pt x="127544" y="112184"/>
                  <a:pt x="145438" y="112184"/>
                </a:cubicBezTo>
                <a:close/>
                <a:moveTo>
                  <a:pt x="32400" y="112184"/>
                </a:moveTo>
                <a:cubicBezTo>
                  <a:pt x="50294" y="112184"/>
                  <a:pt x="64800" y="126690"/>
                  <a:pt x="64800" y="144584"/>
                </a:cubicBezTo>
                <a:cubicBezTo>
                  <a:pt x="64800" y="162478"/>
                  <a:pt x="50294" y="176984"/>
                  <a:pt x="32400" y="176984"/>
                </a:cubicBezTo>
                <a:cubicBezTo>
                  <a:pt x="14506" y="176984"/>
                  <a:pt x="0" y="162478"/>
                  <a:pt x="0" y="144584"/>
                </a:cubicBezTo>
                <a:cubicBezTo>
                  <a:pt x="0" y="126690"/>
                  <a:pt x="14506" y="112184"/>
                  <a:pt x="32400" y="112184"/>
                </a:cubicBezTo>
                <a:close/>
                <a:moveTo>
                  <a:pt x="597590" y="0"/>
                </a:moveTo>
                <a:cubicBezTo>
                  <a:pt x="615484" y="0"/>
                  <a:pt x="629990" y="14506"/>
                  <a:pt x="629990" y="32400"/>
                </a:cubicBezTo>
                <a:cubicBezTo>
                  <a:pt x="629990" y="50294"/>
                  <a:pt x="615484" y="64800"/>
                  <a:pt x="597590" y="64800"/>
                </a:cubicBezTo>
                <a:cubicBezTo>
                  <a:pt x="579696" y="64800"/>
                  <a:pt x="565190" y="50294"/>
                  <a:pt x="565190" y="32400"/>
                </a:cubicBezTo>
                <a:cubicBezTo>
                  <a:pt x="565190" y="14506"/>
                  <a:pt x="579696" y="0"/>
                  <a:pt x="597590" y="0"/>
                </a:cubicBezTo>
                <a:close/>
                <a:moveTo>
                  <a:pt x="484552" y="0"/>
                </a:moveTo>
                <a:cubicBezTo>
                  <a:pt x="502446" y="0"/>
                  <a:pt x="516952" y="14506"/>
                  <a:pt x="516952" y="32400"/>
                </a:cubicBezTo>
                <a:cubicBezTo>
                  <a:pt x="516952" y="50294"/>
                  <a:pt x="502446" y="64800"/>
                  <a:pt x="484552" y="64800"/>
                </a:cubicBezTo>
                <a:cubicBezTo>
                  <a:pt x="466658" y="64800"/>
                  <a:pt x="452152" y="50294"/>
                  <a:pt x="452152" y="32400"/>
                </a:cubicBezTo>
                <a:cubicBezTo>
                  <a:pt x="452152" y="14506"/>
                  <a:pt x="466658" y="0"/>
                  <a:pt x="484552" y="0"/>
                </a:cubicBezTo>
                <a:close/>
                <a:moveTo>
                  <a:pt x="371514" y="0"/>
                </a:moveTo>
                <a:cubicBezTo>
                  <a:pt x="389408" y="0"/>
                  <a:pt x="403914" y="14506"/>
                  <a:pt x="403914" y="32400"/>
                </a:cubicBezTo>
                <a:cubicBezTo>
                  <a:pt x="403914" y="50294"/>
                  <a:pt x="389408" y="64800"/>
                  <a:pt x="371514" y="64800"/>
                </a:cubicBezTo>
                <a:cubicBezTo>
                  <a:pt x="353620" y="64800"/>
                  <a:pt x="339114" y="50294"/>
                  <a:pt x="339114" y="32400"/>
                </a:cubicBezTo>
                <a:cubicBezTo>
                  <a:pt x="339114" y="14506"/>
                  <a:pt x="353620" y="0"/>
                  <a:pt x="371514" y="0"/>
                </a:cubicBezTo>
                <a:close/>
                <a:moveTo>
                  <a:pt x="258476" y="0"/>
                </a:moveTo>
                <a:cubicBezTo>
                  <a:pt x="276370" y="0"/>
                  <a:pt x="290876" y="14506"/>
                  <a:pt x="290876" y="32400"/>
                </a:cubicBezTo>
                <a:cubicBezTo>
                  <a:pt x="290876" y="50294"/>
                  <a:pt x="276370" y="64800"/>
                  <a:pt x="258476" y="64800"/>
                </a:cubicBezTo>
                <a:cubicBezTo>
                  <a:pt x="240582" y="64800"/>
                  <a:pt x="226076" y="50294"/>
                  <a:pt x="226076" y="32400"/>
                </a:cubicBezTo>
                <a:cubicBezTo>
                  <a:pt x="226076" y="14506"/>
                  <a:pt x="240582" y="0"/>
                  <a:pt x="258476" y="0"/>
                </a:cubicBezTo>
                <a:close/>
                <a:moveTo>
                  <a:pt x="145438" y="0"/>
                </a:moveTo>
                <a:cubicBezTo>
                  <a:pt x="163332" y="0"/>
                  <a:pt x="177838" y="14506"/>
                  <a:pt x="177838" y="32400"/>
                </a:cubicBezTo>
                <a:cubicBezTo>
                  <a:pt x="177838" y="50294"/>
                  <a:pt x="163332" y="64800"/>
                  <a:pt x="145438" y="64800"/>
                </a:cubicBezTo>
                <a:cubicBezTo>
                  <a:pt x="127544" y="64800"/>
                  <a:pt x="113038" y="50294"/>
                  <a:pt x="113038" y="32400"/>
                </a:cubicBezTo>
                <a:cubicBezTo>
                  <a:pt x="113038" y="14506"/>
                  <a:pt x="127544" y="0"/>
                  <a:pt x="145438" y="0"/>
                </a:cubicBezTo>
                <a:close/>
                <a:moveTo>
                  <a:pt x="32400" y="0"/>
                </a:moveTo>
                <a:cubicBezTo>
                  <a:pt x="50294" y="0"/>
                  <a:pt x="64800" y="14506"/>
                  <a:pt x="64800" y="32400"/>
                </a:cubicBezTo>
                <a:cubicBezTo>
                  <a:pt x="64800" y="50294"/>
                  <a:pt x="50294" y="64800"/>
                  <a:pt x="32400" y="64800"/>
                </a:cubicBezTo>
                <a:cubicBezTo>
                  <a:pt x="14506" y="64800"/>
                  <a:pt x="0" y="50294"/>
                  <a:pt x="0" y="32400"/>
                </a:cubicBezTo>
                <a:cubicBezTo>
                  <a:pt x="0" y="14506"/>
                  <a:pt x="14506" y="0"/>
                  <a:pt x="32400" y="0"/>
                </a:cubicBezTo>
                <a:close/>
              </a:path>
            </a:pathLst>
          </a:cu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rot="0" flipH="0" flipV="0">
            <a:off x="771244" y="5592664"/>
            <a:ext cx="3568033" cy="324594"/>
          </a:xfrm>
          <a:prstGeom prst="roundRect">
            <a:avLst>
              <a:gd name="adj" fmla="val 50000"/>
            </a:avLst>
          </a:prstGeom>
          <a:solidFill>
            <a:schemeClr val="accent1"/>
          </a:solidFill>
          <a:ln>
            <a:noFill/>
          </a:ln>
        </p:spPr>
        <p:txBody>
          <a:bodyPr vert="horz" wrap="square" lIns="91440" tIns="0" rIns="91440" bIns="45720" rtlCol="0" anchor="t"/>
          <a:lstStyle/>
          <a:p>
            <a:pPr algn="l"/>
            <a:r>
              <a:rPr kumimoji="1" lang="en-US" altLang="zh-CN" sz="1200">
                <a:ln w="12700">
                  <a:noFill/>
                </a:ln>
                <a:solidFill>
                  <a:srgbClr val="FFFFFF">
                    <a:alpha val="100000"/>
                  </a:srgbClr>
                </a:solidFill>
                <a:latin typeface="OPPOSans R"/>
                <a:ea typeface="OPPOSans R"/>
                <a:cs typeface="OPPOSans R"/>
              </a:rPr>
              <a:t>Here is where your presentation begins</a:t>
            </a:r>
            <a:endParaRPr kumimoji="1" lang="zh-CN" altLang="en-US"/>
          </a:p>
        </p:txBody>
      </p:sp>
      <p:grpSp>
        <p:nvGrpSpPr>
          <p:cNvPr id="10" name=""/>
          <p:cNvGrpSpPr/>
          <p:nvPr/>
        </p:nvGrpSpPr>
        <p:grpSpPr>
          <a:xfrm>
            <a:off x="9535413" y="6291778"/>
            <a:ext cx="360000" cy="360000"/>
            <a:chOff x="9535413" y="6291778"/>
            <a:chExt cx="360000" cy="360000"/>
          </a:xfrm>
        </p:grpSpPr>
        <p:sp>
          <p:nvSpPr>
            <p:cNvPr id="11" name="标题 1"/>
            <p:cNvSpPr txBox="1"/>
            <p:nvPr/>
          </p:nvSpPr>
          <p:spPr>
            <a:xfrm rot="0" flipH="0" flipV="0">
              <a:off x="9535413" y="6291778"/>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12" name=""/>
            <p:cNvGrpSpPr/>
            <p:nvPr/>
          </p:nvGrpSpPr>
          <p:grpSpPr>
            <a:xfrm>
              <a:off x="9606439" y="6375648"/>
              <a:ext cx="217948" cy="193846"/>
              <a:chOff x="9606439" y="6375648"/>
              <a:chExt cx="217948" cy="193846"/>
            </a:xfrm>
          </p:grpSpPr>
          <p:sp>
            <p:nvSpPr>
              <p:cNvPr id="13" name="标题 1"/>
              <p:cNvSpPr txBox="1"/>
              <p:nvPr/>
            </p:nvSpPr>
            <p:spPr>
              <a:xfrm rot="0" flipH="0" flipV="0">
                <a:off x="9606493" y="6375648"/>
                <a:ext cx="217894" cy="90346"/>
              </a:xfrm>
              <a:custGeom>
                <a:avLst/>
                <a:gdLst>
                  <a:gd name="connsiteX0" fmla="*/ 380333 w 390525"/>
                  <a:gd name="connsiteY0" fmla="*/ 74724 h 161925"/>
                  <a:gd name="connsiteX1" fmla="*/ 201263 w 390525"/>
                  <a:gd name="connsiteY1" fmla="*/ 7858 h 161925"/>
                  <a:gd name="connsiteX2" fmla="*/ 193453 w 390525"/>
                  <a:gd name="connsiteY2" fmla="*/ 7858 h 161925"/>
                  <a:gd name="connsiteX3" fmla="*/ 14383 w 390525"/>
                  <a:gd name="connsiteY3" fmla="*/ 74724 h 161925"/>
                  <a:gd name="connsiteX4" fmla="*/ 7144 w 390525"/>
                  <a:gd name="connsiteY4" fmla="*/ 85201 h 161925"/>
                  <a:gd name="connsiteX5" fmla="*/ 14383 w 390525"/>
                  <a:gd name="connsiteY5" fmla="*/ 95679 h 161925"/>
                  <a:gd name="connsiteX6" fmla="*/ 193453 w 390525"/>
                  <a:gd name="connsiteY6" fmla="*/ 162544 h 161925"/>
                  <a:gd name="connsiteX7" fmla="*/ 197358 w 390525"/>
                  <a:gd name="connsiteY7" fmla="*/ 163211 h 161925"/>
                  <a:gd name="connsiteX8" fmla="*/ 201263 w 390525"/>
                  <a:gd name="connsiteY8" fmla="*/ 162544 h 161925"/>
                  <a:gd name="connsiteX9" fmla="*/ 380333 w 390525"/>
                  <a:gd name="connsiteY9" fmla="*/ 95679 h 161925"/>
                  <a:gd name="connsiteX10" fmla="*/ 387572 w 390525"/>
                  <a:gd name="connsiteY10" fmla="*/ 85201 h 161925"/>
                  <a:gd name="connsiteX11" fmla="*/ 380333 w 390525"/>
                  <a:gd name="connsiteY11" fmla="*/ 74724 h 161925"/>
                </a:gdLst>
                <a:rect l="l" t="t" r="r" b="b"/>
                <a:pathLst>
                  <a:path w="390525" h="161925">
                    <a:moveTo>
                      <a:pt x="380333" y="74724"/>
                    </a:moveTo>
                    <a:lnTo>
                      <a:pt x="201263" y="7858"/>
                    </a:lnTo>
                    <a:cubicBezTo>
                      <a:pt x="198691" y="6906"/>
                      <a:pt x="195929" y="6906"/>
                      <a:pt x="193453" y="7858"/>
                    </a:cubicBezTo>
                    <a:lnTo>
                      <a:pt x="14383" y="74724"/>
                    </a:lnTo>
                    <a:cubicBezTo>
                      <a:pt x="10001" y="76343"/>
                      <a:pt x="7144" y="80534"/>
                      <a:pt x="7144" y="85201"/>
                    </a:cubicBezTo>
                    <a:cubicBezTo>
                      <a:pt x="7144" y="89868"/>
                      <a:pt x="10001" y="93964"/>
                      <a:pt x="14383" y="95679"/>
                    </a:cubicBezTo>
                    <a:lnTo>
                      <a:pt x="193453" y="162544"/>
                    </a:lnTo>
                    <a:cubicBezTo>
                      <a:pt x="194691" y="163020"/>
                      <a:pt x="196025" y="163211"/>
                      <a:pt x="197358" y="163211"/>
                    </a:cubicBezTo>
                    <a:cubicBezTo>
                      <a:pt x="198691" y="163211"/>
                      <a:pt x="200025" y="163020"/>
                      <a:pt x="201263" y="162544"/>
                    </a:cubicBezTo>
                    <a:lnTo>
                      <a:pt x="380333" y="95679"/>
                    </a:lnTo>
                    <a:cubicBezTo>
                      <a:pt x="384715" y="94059"/>
                      <a:pt x="387572" y="89868"/>
                      <a:pt x="387572" y="85201"/>
                    </a:cubicBezTo>
                    <a:cubicBezTo>
                      <a:pt x="387572" y="80534"/>
                      <a:pt x="384620" y="76343"/>
                      <a:pt x="380333" y="74724"/>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4" name="标题 1"/>
              <p:cNvSpPr txBox="1"/>
              <p:nvPr/>
            </p:nvSpPr>
            <p:spPr>
              <a:xfrm rot="0" flipH="0" flipV="0">
                <a:off x="9606439" y="6500406"/>
                <a:ext cx="217894" cy="69088"/>
              </a:xfrm>
              <a:custGeom>
                <a:avLst/>
                <a:gdLst>
                  <a:gd name="connsiteX0" fmla="*/ 380429 w 390525"/>
                  <a:gd name="connsiteY0" fmla="*/ 29432 h 123825"/>
                  <a:gd name="connsiteX1" fmla="*/ 321088 w 390525"/>
                  <a:gd name="connsiteY1" fmla="*/ 7239 h 123825"/>
                  <a:gd name="connsiteX2" fmla="*/ 209169 w 390525"/>
                  <a:gd name="connsiteY2" fmla="*/ 48958 h 123825"/>
                  <a:gd name="connsiteX3" fmla="*/ 197454 w 390525"/>
                  <a:gd name="connsiteY3" fmla="*/ 51054 h 123825"/>
                  <a:gd name="connsiteX4" fmla="*/ 185833 w 390525"/>
                  <a:gd name="connsiteY4" fmla="*/ 48958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429 w 390525"/>
                  <a:gd name="connsiteY14" fmla="*/ 29432 h 123825"/>
                </a:gdLst>
                <a:rect l="l" t="t" r="r" b="b"/>
                <a:pathLst>
                  <a:path w="390525" h="123825">
                    <a:moveTo>
                      <a:pt x="380429" y="29432"/>
                    </a:moveTo>
                    <a:lnTo>
                      <a:pt x="321088" y="7239"/>
                    </a:lnTo>
                    <a:lnTo>
                      <a:pt x="209169" y="48958"/>
                    </a:lnTo>
                    <a:cubicBezTo>
                      <a:pt x="205359" y="50387"/>
                      <a:pt x="201454" y="51054"/>
                      <a:pt x="197454" y="51054"/>
                    </a:cubicBezTo>
                    <a:cubicBezTo>
                      <a:pt x="193453" y="51054"/>
                      <a:pt x="189548" y="50387"/>
                      <a:pt x="185833" y="48958"/>
                    </a:cubicBezTo>
                    <a:lnTo>
                      <a:pt x="73723" y="7144"/>
                    </a:lnTo>
                    <a:lnTo>
                      <a:pt x="14383" y="29337"/>
                    </a:lnTo>
                    <a:cubicBezTo>
                      <a:pt x="10001" y="30956"/>
                      <a:pt x="7144" y="35147"/>
                      <a:pt x="7144" y="39815"/>
                    </a:cubicBezTo>
                    <a:cubicBezTo>
                      <a:pt x="7144" y="44482"/>
                      <a:pt x="10001" y="48578"/>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715" y="31052"/>
                      <a:pt x="380429" y="2943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rot="0" flipH="0" flipV="0">
                <a:off x="9606493" y="6450715"/>
                <a:ext cx="217894" cy="69088"/>
              </a:xfrm>
              <a:custGeom>
                <a:avLst/>
                <a:gdLst>
                  <a:gd name="connsiteX0" fmla="*/ 380333 w 390525"/>
                  <a:gd name="connsiteY0" fmla="*/ 29337 h 123825"/>
                  <a:gd name="connsiteX1" fmla="*/ 320993 w 390525"/>
                  <a:gd name="connsiteY1" fmla="*/ 7144 h 123825"/>
                  <a:gd name="connsiteX2" fmla="*/ 209074 w 390525"/>
                  <a:gd name="connsiteY2" fmla="*/ 48863 h 123825"/>
                  <a:gd name="connsiteX3" fmla="*/ 197358 w 390525"/>
                  <a:gd name="connsiteY3" fmla="*/ 50959 h 123825"/>
                  <a:gd name="connsiteX4" fmla="*/ 185738 w 390525"/>
                  <a:gd name="connsiteY4" fmla="*/ 48863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333 w 390525"/>
                  <a:gd name="connsiteY14" fmla="*/ 29337 h 123825"/>
                </a:gdLst>
                <a:rect l="l" t="t" r="r" b="b"/>
                <a:pathLst>
                  <a:path w="390525" h="123825">
                    <a:moveTo>
                      <a:pt x="380333" y="29337"/>
                    </a:moveTo>
                    <a:lnTo>
                      <a:pt x="320993" y="7144"/>
                    </a:lnTo>
                    <a:lnTo>
                      <a:pt x="209074" y="48863"/>
                    </a:lnTo>
                    <a:cubicBezTo>
                      <a:pt x="205264" y="50292"/>
                      <a:pt x="201359" y="50959"/>
                      <a:pt x="197358" y="50959"/>
                    </a:cubicBezTo>
                    <a:cubicBezTo>
                      <a:pt x="193357" y="50959"/>
                      <a:pt x="189452" y="50292"/>
                      <a:pt x="185738" y="48863"/>
                    </a:cubicBezTo>
                    <a:lnTo>
                      <a:pt x="73723" y="7144"/>
                    </a:lnTo>
                    <a:lnTo>
                      <a:pt x="14383" y="29337"/>
                    </a:lnTo>
                    <a:cubicBezTo>
                      <a:pt x="10001" y="30956"/>
                      <a:pt x="7144" y="35147"/>
                      <a:pt x="7144" y="39815"/>
                    </a:cubicBezTo>
                    <a:cubicBezTo>
                      <a:pt x="7144" y="44482"/>
                      <a:pt x="10001" y="48577"/>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620" y="30956"/>
                      <a:pt x="380333" y="29337"/>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grpSp>
        <p:nvGrpSpPr>
          <p:cNvPr id="16" name=""/>
          <p:cNvGrpSpPr/>
          <p:nvPr/>
        </p:nvGrpSpPr>
        <p:grpSpPr>
          <a:xfrm>
            <a:off x="11562324" y="6291778"/>
            <a:ext cx="360000" cy="360000"/>
            <a:chOff x="11562324" y="6291778"/>
            <a:chExt cx="360000" cy="360000"/>
          </a:xfrm>
        </p:grpSpPr>
        <p:sp>
          <p:nvSpPr>
            <p:cNvPr id="17" name="标题 1"/>
            <p:cNvSpPr txBox="1"/>
            <p:nvPr/>
          </p:nvSpPr>
          <p:spPr>
            <a:xfrm rot="0" flipH="0" flipV="0">
              <a:off x="11562324" y="6291778"/>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rot="0" flipH="0" flipV="0">
              <a:off x="11671405" y="6374855"/>
              <a:ext cx="141838" cy="193846"/>
            </a:xfrm>
            <a:custGeom>
              <a:avLst/>
              <a:gdLst>
                <a:gd name="connsiteX0" fmla="*/ 144875 w 285750"/>
                <a:gd name="connsiteY0" fmla="*/ 7144 h 390525"/>
                <a:gd name="connsiteX1" fmla="*/ 7144 w 285750"/>
                <a:gd name="connsiteY1" fmla="*/ 144875 h 390525"/>
                <a:gd name="connsiteX2" fmla="*/ 135636 w 285750"/>
                <a:gd name="connsiteY2" fmla="*/ 383381 h 390525"/>
                <a:gd name="connsiteX3" fmla="*/ 154115 w 285750"/>
                <a:gd name="connsiteY3" fmla="*/ 383381 h 390525"/>
                <a:gd name="connsiteX4" fmla="*/ 282607 w 285750"/>
                <a:gd name="connsiteY4" fmla="*/ 144875 h 390525"/>
                <a:gd name="connsiteX5" fmla="*/ 144875 w 285750"/>
                <a:gd name="connsiteY5" fmla="*/ 7144 h 390525"/>
                <a:gd name="connsiteX6" fmla="*/ 144875 w 285750"/>
                <a:gd name="connsiteY6" fmla="*/ 214217 h 390525"/>
                <a:gd name="connsiteX7" fmla="*/ 75533 w 285750"/>
                <a:gd name="connsiteY7" fmla="*/ 144875 h 390525"/>
                <a:gd name="connsiteX8" fmla="*/ 144875 w 285750"/>
                <a:gd name="connsiteY8" fmla="*/ 75533 h 390525"/>
                <a:gd name="connsiteX9" fmla="*/ 214217 w 285750"/>
                <a:gd name="connsiteY9" fmla="*/ 144875 h 390525"/>
                <a:gd name="connsiteX10" fmla="*/ 144875 w 285750"/>
                <a:gd name="connsiteY10" fmla="*/ 214217 h 390525"/>
              </a:gdLst>
              <a:rect l="l" t="t" r="r" b="b"/>
              <a:pathLst>
                <a:path w="285750" h="390525">
                  <a:moveTo>
                    <a:pt x="144875" y="7144"/>
                  </a:moveTo>
                  <a:cubicBezTo>
                    <a:pt x="68866" y="7144"/>
                    <a:pt x="7144" y="68961"/>
                    <a:pt x="7144" y="144875"/>
                  </a:cubicBezTo>
                  <a:cubicBezTo>
                    <a:pt x="7144" y="239173"/>
                    <a:pt x="130397" y="377571"/>
                    <a:pt x="135636" y="383381"/>
                  </a:cubicBezTo>
                  <a:cubicBezTo>
                    <a:pt x="140589" y="388906"/>
                    <a:pt x="149162" y="388906"/>
                    <a:pt x="154115" y="383381"/>
                  </a:cubicBezTo>
                  <a:cubicBezTo>
                    <a:pt x="159353" y="377571"/>
                    <a:pt x="282607" y="239173"/>
                    <a:pt x="282607" y="144875"/>
                  </a:cubicBezTo>
                  <a:cubicBezTo>
                    <a:pt x="282607" y="68961"/>
                    <a:pt x="220790" y="7144"/>
                    <a:pt x="144875" y="7144"/>
                  </a:cubicBezTo>
                  <a:close/>
                  <a:moveTo>
                    <a:pt x="144875" y="214217"/>
                  </a:moveTo>
                  <a:cubicBezTo>
                    <a:pt x="106680" y="214217"/>
                    <a:pt x="75533" y="183166"/>
                    <a:pt x="75533" y="144875"/>
                  </a:cubicBezTo>
                  <a:cubicBezTo>
                    <a:pt x="75533" y="106680"/>
                    <a:pt x="106585" y="75533"/>
                    <a:pt x="144875" y="75533"/>
                  </a:cubicBezTo>
                  <a:cubicBezTo>
                    <a:pt x="183166" y="75533"/>
                    <a:pt x="214217" y="106585"/>
                    <a:pt x="214217" y="144875"/>
                  </a:cubicBezTo>
                  <a:cubicBezTo>
                    <a:pt x="214217" y="183166"/>
                    <a:pt x="183071" y="214217"/>
                    <a:pt x="144875" y="214217"/>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nvGrpSpPr>
          <p:cNvPr id="19" name=""/>
          <p:cNvGrpSpPr/>
          <p:nvPr/>
        </p:nvGrpSpPr>
        <p:grpSpPr>
          <a:xfrm>
            <a:off x="10211050" y="6291778"/>
            <a:ext cx="360000" cy="360000"/>
            <a:chOff x="10211050" y="6291778"/>
            <a:chExt cx="360000" cy="360000"/>
          </a:xfrm>
        </p:grpSpPr>
        <p:sp>
          <p:nvSpPr>
            <p:cNvPr id="20" name="标题 1"/>
            <p:cNvSpPr txBox="1"/>
            <p:nvPr/>
          </p:nvSpPr>
          <p:spPr>
            <a:xfrm rot="0" flipH="0" flipV="0">
              <a:off x="10211050" y="6291778"/>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21" name=""/>
            <p:cNvGrpSpPr/>
            <p:nvPr/>
          </p:nvGrpSpPr>
          <p:grpSpPr>
            <a:xfrm>
              <a:off x="10306624" y="6373004"/>
              <a:ext cx="147975" cy="193846"/>
              <a:chOff x="10306624" y="6373004"/>
              <a:chExt cx="147975" cy="193846"/>
            </a:xfrm>
          </p:grpSpPr>
          <p:sp>
            <p:nvSpPr>
              <p:cNvPr id="22" name="标题 1"/>
              <p:cNvSpPr txBox="1"/>
              <p:nvPr/>
            </p:nvSpPr>
            <p:spPr>
              <a:xfrm rot="0" flipH="0" flipV="0">
                <a:off x="10343139" y="6514624"/>
                <a:ext cx="78340" cy="52226"/>
              </a:xfrm>
              <a:custGeom>
                <a:avLst/>
                <a:gdLst>
                  <a:gd name="connsiteX0" fmla="*/ 131159 w 171450"/>
                  <a:gd name="connsiteY0" fmla="*/ 25432 h 114300"/>
                  <a:gd name="connsiteX1" fmla="*/ 125063 w 171450"/>
                  <a:gd name="connsiteY1" fmla="*/ 24955 h 114300"/>
                  <a:gd name="connsiteX2" fmla="*/ 85916 w 171450"/>
                  <a:gd name="connsiteY2" fmla="*/ 18479 h 114300"/>
                  <a:gd name="connsiteX3" fmla="*/ 46863 w 171450"/>
                  <a:gd name="connsiteY3" fmla="*/ 24955 h 114300"/>
                  <a:gd name="connsiteX4" fmla="*/ 40767 w 171450"/>
                  <a:gd name="connsiteY4" fmla="*/ 25432 h 114300"/>
                  <a:gd name="connsiteX5" fmla="*/ 14288 w 171450"/>
                  <a:gd name="connsiteY5" fmla="*/ 14383 h 114300"/>
                  <a:gd name="connsiteX6" fmla="*/ 7144 w 171450"/>
                  <a:gd name="connsiteY6" fmla="*/ 7144 h 114300"/>
                  <a:gd name="connsiteX7" fmla="*/ 7144 w 171450"/>
                  <a:gd name="connsiteY7" fmla="*/ 102108 h 114300"/>
                  <a:gd name="connsiteX8" fmla="*/ 10192 w 171450"/>
                  <a:gd name="connsiteY8" fmla="*/ 110585 h 114300"/>
                  <a:gd name="connsiteX9" fmla="*/ 19527 w 171450"/>
                  <a:gd name="connsiteY9" fmla="*/ 114871 h 114300"/>
                  <a:gd name="connsiteX10" fmla="*/ 25051 w 171450"/>
                  <a:gd name="connsiteY10" fmla="*/ 113538 h 114300"/>
                  <a:gd name="connsiteX11" fmla="*/ 85916 w 171450"/>
                  <a:gd name="connsiteY11" fmla="*/ 83058 h 114300"/>
                  <a:gd name="connsiteX12" fmla="*/ 146781 w 171450"/>
                  <a:gd name="connsiteY12" fmla="*/ 113538 h 114300"/>
                  <a:gd name="connsiteX13" fmla="*/ 158877 w 171450"/>
                  <a:gd name="connsiteY13" fmla="*/ 112967 h 114300"/>
                  <a:gd name="connsiteX14" fmla="*/ 164783 w 171450"/>
                  <a:gd name="connsiteY14" fmla="*/ 102394 h 114300"/>
                  <a:gd name="connsiteX15" fmla="*/ 164783 w 171450"/>
                  <a:gd name="connsiteY15" fmla="*/ 7144 h 114300"/>
                  <a:gd name="connsiteX16" fmla="*/ 157544 w 171450"/>
                  <a:gd name="connsiteY16" fmla="*/ 14478 h 114300"/>
                  <a:gd name="connsiteX17" fmla="*/ 131159 w 171450"/>
                  <a:gd name="connsiteY17" fmla="*/ 25432 h 114300"/>
                </a:gdLst>
                <a:rect l="l" t="t" r="r" b="b"/>
                <a:pathLst>
                  <a:path w="171450" h="114300">
                    <a:moveTo>
                      <a:pt x="131159" y="25432"/>
                    </a:moveTo>
                    <a:cubicBezTo>
                      <a:pt x="129159" y="25432"/>
                      <a:pt x="127064" y="25241"/>
                      <a:pt x="125063" y="24955"/>
                    </a:cubicBezTo>
                    <a:lnTo>
                      <a:pt x="85916" y="18479"/>
                    </a:lnTo>
                    <a:lnTo>
                      <a:pt x="46863" y="24955"/>
                    </a:lnTo>
                    <a:cubicBezTo>
                      <a:pt x="44863" y="25337"/>
                      <a:pt x="42768" y="25432"/>
                      <a:pt x="40767" y="25432"/>
                    </a:cubicBezTo>
                    <a:cubicBezTo>
                      <a:pt x="30861" y="25432"/>
                      <a:pt x="21241" y="21431"/>
                      <a:pt x="14288" y="14383"/>
                    </a:cubicBezTo>
                    <a:lnTo>
                      <a:pt x="7144" y="7144"/>
                    </a:lnTo>
                    <a:lnTo>
                      <a:pt x="7144" y="102108"/>
                    </a:lnTo>
                    <a:cubicBezTo>
                      <a:pt x="7144" y="105156"/>
                      <a:pt x="8192" y="108204"/>
                      <a:pt x="10192" y="110585"/>
                    </a:cubicBezTo>
                    <a:cubicBezTo>
                      <a:pt x="12668" y="113443"/>
                      <a:pt x="16097" y="114871"/>
                      <a:pt x="19527" y="114871"/>
                    </a:cubicBezTo>
                    <a:cubicBezTo>
                      <a:pt x="21431" y="114871"/>
                      <a:pt x="23336" y="114395"/>
                      <a:pt x="25051" y="113538"/>
                    </a:cubicBezTo>
                    <a:lnTo>
                      <a:pt x="85916" y="83058"/>
                    </a:lnTo>
                    <a:lnTo>
                      <a:pt x="146781" y="113538"/>
                    </a:lnTo>
                    <a:cubicBezTo>
                      <a:pt x="150590" y="115443"/>
                      <a:pt x="155163" y="115253"/>
                      <a:pt x="158877" y="112967"/>
                    </a:cubicBezTo>
                    <a:cubicBezTo>
                      <a:pt x="162496" y="110680"/>
                      <a:pt x="164783" y="106680"/>
                      <a:pt x="164783" y="102394"/>
                    </a:cubicBezTo>
                    <a:lnTo>
                      <a:pt x="164783" y="7144"/>
                    </a:lnTo>
                    <a:lnTo>
                      <a:pt x="157544" y="14478"/>
                    </a:lnTo>
                    <a:cubicBezTo>
                      <a:pt x="150686" y="21431"/>
                      <a:pt x="141065" y="25432"/>
                      <a:pt x="131159" y="2543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23" name="标题 1"/>
              <p:cNvSpPr txBox="1"/>
              <p:nvPr/>
            </p:nvSpPr>
            <p:spPr>
              <a:xfrm rot="0" flipH="0" flipV="0">
                <a:off x="10351539" y="6414524"/>
                <a:ext cx="60931" cy="60931"/>
              </a:xfrm>
              <a:custGeom>
                <a:avLst/>
                <a:gdLst>
                  <a:gd name="connsiteX0" fmla="*/ 67913 w 133350"/>
                  <a:gd name="connsiteY0" fmla="*/ 7144 h 133350"/>
                  <a:gd name="connsiteX1" fmla="*/ 7144 w 133350"/>
                  <a:gd name="connsiteY1" fmla="*/ 67913 h 133350"/>
                  <a:gd name="connsiteX2" fmla="*/ 67913 w 133350"/>
                  <a:gd name="connsiteY2" fmla="*/ 128683 h 133350"/>
                  <a:gd name="connsiteX3" fmla="*/ 128683 w 133350"/>
                  <a:gd name="connsiteY3" fmla="*/ 67913 h 133350"/>
                  <a:gd name="connsiteX4" fmla="*/ 67913 w 133350"/>
                  <a:gd name="connsiteY4" fmla="*/ 7144 h 133350"/>
                </a:gdLst>
                <a:rect l="l" t="t" r="r" b="b"/>
                <a:pathLst>
                  <a:path w="133350" h="133350">
                    <a:moveTo>
                      <a:pt x="67913" y="7144"/>
                    </a:moveTo>
                    <a:cubicBezTo>
                      <a:pt x="34386" y="7144"/>
                      <a:pt x="7144" y="34385"/>
                      <a:pt x="7144" y="67913"/>
                    </a:cubicBezTo>
                    <a:cubicBezTo>
                      <a:pt x="7144" y="101441"/>
                      <a:pt x="34386" y="128683"/>
                      <a:pt x="67913" y="128683"/>
                    </a:cubicBezTo>
                    <a:cubicBezTo>
                      <a:pt x="101441" y="128683"/>
                      <a:pt x="128683" y="101441"/>
                      <a:pt x="128683" y="67913"/>
                    </a:cubicBezTo>
                    <a:cubicBezTo>
                      <a:pt x="128683" y="34385"/>
                      <a:pt x="101346" y="7144"/>
                      <a:pt x="67913" y="7144"/>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24" name="标题 1"/>
              <p:cNvSpPr txBox="1"/>
              <p:nvPr/>
            </p:nvSpPr>
            <p:spPr>
              <a:xfrm rot="0" flipH="0" flipV="0">
                <a:off x="10306624" y="6373004"/>
                <a:ext cx="147975" cy="143622"/>
              </a:xfrm>
              <a:custGeom>
                <a:avLst/>
                <a:gdLst>
                  <a:gd name="connsiteX0" fmla="*/ 323564 w 323850"/>
                  <a:gd name="connsiteY0" fmla="*/ 153067 h 314325"/>
                  <a:gd name="connsiteX1" fmla="*/ 303371 w 323850"/>
                  <a:gd name="connsiteY1" fmla="*/ 114205 h 314325"/>
                  <a:gd name="connsiteX2" fmla="*/ 296799 w 323850"/>
                  <a:gd name="connsiteY2" fmla="*/ 70866 h 314325"/>
                  <a:gd name="connsiteX3" fmla="*/ 290036 w 323850"/>
                  <a:gd name="connsiteY3" fmla="*/ 61627 h 314325"/>
                  <a:gd name="connsiteX4" fmla="*/ 250889 w 323850"/>
                  <a:gd name="connsiteY4" fmla="*/ 42005 h 314325"/>
                  <a:gd name="connsiteX5" fmla="*/ 220123 w 323850"/>
                  <a:gd name="connsiteY5" fmla="*/ 10859 h 314325"/>
                  <a:gd name="connsiteX6" fmla="*/ 211265 w 323850"/>
                  <a:gd name="connsiteY6" fmla="*/ 7144 h 314325"/>
                  <a:gd name="connsiteX7" fmla="*/ 209264 w 323850"/>
                  <a:gd name="connsiteY7" fmla="*/ 7334 h 314325"/>
                  <a:gd name="connsiteX8" fmla="*/ 166021 w 323850"/>
                  <a:gd name="connsiteY8" fmla="*/ 14478 h 314325"/>
                  <a:gd name="connsiteX9" fmla="*/ 122777 w 323850"/>
                  <a:gd name="connsiteY9" fmla="*/ 7334 h 314325"/>
                  <a:gd name="connsiteX10" fmla="*/ 120777 w 323850"/>
                  <a:gd name="connsiteY10" fmla="*/ 7144 h 314325"/>
                  <a:gd name="connsiteX11" fmla="*/ 111919 w 323850"/>
                  <a:gd name="connsiteY11" fmla="*/ 10859 h 314325"/>
                  <a:gd name="connsiteX12" fmla="*/ 81153 w 323850"/>
                  <a:gd name="connsiteY12" fmla="*/ 42005 h 314325"/>
                  <a:gd name="connsiteX13" fmla="*/ 42005 w 323850"/>
                  <a:gd name="connsiteY13" fmla="*/ 61627 h 314325"/>
                  <a:gd name="connsiteX14" fmla="*/ 35242 w 323850"/>
                  <a:gd name="connsiteY14" fmla="*/ 70866 h 314325"/>
                  <a:gd name="connsiteX15" fmla="*/ 28670 w 323850"/>
                  <a:gd name="connsiteY15" fmla="*/ 114205 h 314325"/>
                  <a:gd name="connsiteX16" fmla="*/ 8573 w 323850"/>
                  <a:gd name="connsiteY16" fmla="*/ 153067 h 314325"/>
                  <a:gd name="connsiteX17" fmla="*/ 8573 w 323850"/>
                  <a:gd name="connsiteY17" fmla="*/ 164497 h 314325"/>
                  <a:gd name="connsiteX18" fmla="*/ 28670 w 323850"/>
                  <a:gd name="connsiteY18" fmla="*/ 203359 h 314325"/>
                  <a:gd name="connsiteX19" fmla="*/ 35242 w 323850"/>
                  <a:gd name="connsiteY19" fmla="*/ 246698 h 314325"/>
                  <a:gd name="connsiteX20" fmla="*/ 42005 w 323850"/>
                  <a:gd name="connsiteY20" fmla="*/ 255937 h 314325"/>
                  <a:gd name="connsiteX21" fmla="*/ 81153 w 323850"/>
                  <a:gd name="connsiteY21" fmla="*/ 275558 h 314325"/>
                  <a:gd name="connsiteX22" fmla="*/ 111919 w 323850"/>
                  <a:gd name="connsiteY22" fmla="*/ 306705 h 314325"/>
                  <a:gd name="connsiteX23" fmla="*/ 120777 w 323850"/>
                  <a:gd name="connsiteY23" fmla="*/ 310420 h 314325"/>
                  <a:gd name="connsiteX24" fmla="*/ 122777 w 323850"/>
                  <a:gd name="connsiteY24" fmla="*/ 310229 h 314325"/>
                  <a:gd name="connsiteX25" fmla="*/ 166021 w 323850"/>
                  <a:gd name="connsiteY25" fmla="*/ 303086 h 314325"/>
                  <a:gd name="connsiteX26" fmla="*/ 209264 w 323850"/>
                  <a:gd name="connsiteY26" fmla="*/ 310229 h 314325"/>
                  <a:gd name="connsiteX27" fmla="*/ 211265 w 323850"/>
                  <a:gd name="connsiteY27" fmla="*/ 310420 h 314325"/>
                  <a:gd name="connsiteX28" fmla="*/ 220123 w 323850"/>
                  <a:gd name="connsiteY28" fmla="*/ 306705 h 314325"/>
                  <a:gd name="connsiteX29" fmla="*/ 250889 w 323850"/>
                  <a:gd name="connsiteY29" fmla="*/ 275558 h 314325"/>
                  <a:gd name="connsiteX30" fmla="*/ 290036 w 323850"/>
                  <a:gd name="connsiteY30" fmla="*/ 255937 h 314325"/>
                  <a:gd name="connsiteX31" fmla="*/ 296799 w 323850"/>
                  <a:gd name="connsiteY31" fmla="*/ 246698 h 314325"/>
                  <a:gd name="connsiteX32" fmla="*/ 303371 w 323850"/>
                  <a:gd name="connsiteY32" fmla="*/ 203359 h 314325"/>
                  <a:gd name="connsiteX33" fmla="*/ 323564 w 323850"/>
                  <a:gd name="connsiteY33" fmla="*/ 164497 h 314325"/>
                  <a:gd name="connsiteX34" fmla="*/ 323564 w 323850"/>
                  <a:gd name="connsiteY34" fmla="*/ 153067 h 314325"/>
                  <a:gd name="connsiteX35" fmla="*/ 166211 w 323850"/>
                  <a:gd name="connsiteY35" fmla="*/ 244412 h 314325"/>
                  <a:gd name="connsiteX36" fmla="*/ 80582 w 323850"/>
                  <a:gd name="connsiteY36" fmla="*/ 158782 h 314325"/>
                  <a:gd name="connsiteX37" fmla="*/ 166211 w 323850"/>
                  <a:gd name="connsiteY37" fmla="*/ 73152 h 314325"/>
                  <a:gd name="connsiteX38" fmla="*/ 251841 w 323850"/>
                  <a:gd name="connsiteY38" fmla="*/ 158782 h 314325"/>
                  <a:gd name="connsiteX39" fmla="*/ 166211 w 323850"/>
                  <a:gd name="connsiteY39" fmla="*/ 244412 h 314325"/>
                </a:gdLst>
                <a:rect l="l" t="t" r="r" b="b"/>
                <a:pathLst>
                  <a:path w="323850" h="314325">
                    <a:moveTo>
                      <a:pt x="323564" y="153067"/>
                    </a:moveTo>
                    <a:lnTo>
                      <a:pt x="303371" y="114205"/>
                    </a:lnTo>
                    <a:lnTo>
                      <a:pt x="296799" y="70866"/>
                    </a:lnTo>
                    <a:cubicBezTo>
                      <a:pt x="296228" y="66866"/>
                      <a:pt x="293656" y="63437"/>
                      <a:pt x="290036" y="61627"/>
                    </a:cubicBezTo>
                    <a:lnTo>
                      <a:pt x="250889" y="42005"/>
                    </a:lnTo>
                    <a:lnTo>
                      <a:pt x="220123" y="10859"/>
                    </a:lnTo>
                    <a:cubicBezTo>
                      <a:pt x="217742" y="8477"/>
                      <a:pt x="214598" y="7144"/>
                      <a:pt x="211265" y="7144"/>
                    </a:cubicBezTo>
                    <a:cubicBezTo>
                      <a:pt x="210598" y="7144"/>
                      <a:pt x="209931" y="7239"/>
                      <a:pt x="209264" y="7334"/>
                    </a:cubicBezTo>
                    <a:lnTo>
                      <a:pt x="166021" y="14478"/>
                    </a:lnTo>
                    <a:lnTo>
                      <a:pt x="122777" y="7334"/>
                    </a:lnTo>
                    <a:cubicBezTo>
                      <a:pt x="122110" y="7239"/>
                      <a:pt x="121444" y="7144"/>
                      <a:pt x="120777" y="7144"/>
                    </a:cubicBezTo>
                    <a:cubicBezTo>
                      <a:pt x="117443" y="7144"/>
                      <a:pt x="114300" y="8477"/>
                      <a:pt x="111919" y="10859"/>
                    </a:cubicBezTo>
                    <a:lnTo>
                      <a:pt x="81153" y="42005"/>
                    </a:lnTo>
                    <a:lnTo>
                      <a:pt x="42005" y="61627"/>
                    </a:lnTo>
                    <a:cubicBezTo>
                      <a:pt x="38386" y="63437"/>
                      <a:pt x="35909" y="66866"/>
                      <a:pt x="35242" y="70866"/>
                    </a:cubicBezTo>
                    <a:lnTo>
                      <a:pt x="28670" y="114205"/>
                    </a:lnTo>
                    <a:lnTo>
                      <a:pt x="8573" y="153067"/>
                    </a:lnTo>
                    <a:cubicBezTo>
                      <a:pt x="6667" y="156686"/>
                      <a:pt x="6667" y="160877"/>
                      <a:pt x="8573" y="164497"/>
                    </a:cubicBezTo>
                    <a:lnTo>
                      <a:pt x="28670" y="203359"/>
                    </a:lnTo>
                    <a:lnTo>
                      <a:pt x="35242" y="246698"/>
                    </a:lnTo>
                    <a:cubicBezTo>
                      <a:pt x="35814" y="250698"/>
                      <a:pt x="38386" y="254127"/>
                      <a:pt x="42005" y="255937"/>
                    </a:cubicBezTo>
                    <a:lnTo>
                      <a:pt x="81153" y="275558"/>
                    </a:lnTo>
                    <a:lnTo>
                      <a:pt x="111919" y="306705"/>
                    </a:lnTo>
                    <a:cubicBezTo>
                      <a:pt x="114300" y="309086"/>
                      <a:pt x="117443" y="310420"/>
                      <a:pt x="120777" y="310420"/>
                    </a:cubicBezTo>
                    <a:cubicBezTo>
                      <a:pt x="121444" y="310420"/>
                      <a:pt x="122110" y="310325"/>
                      <a:pt x="122777" y="310229"/>
                    </a:cubicBezTo>
                    <a:lnTo>
                      <a:pt x="166021" y="303086"/>
                    </a:lnTo>
                    <a:lnTo>
                      <a:pt x="209264" y="310229"/>
                    </a:lnTo>
                    <a:cubicBezTo>
                      <a:pt x="209931" y="310325"/>
                      <a:pt x="210598" y="310420"/>
                      <a:pt x="211265" y="310420"/>
                    </a:cubicBezTo>
                    <a:cubicBezTo>
                      <a:pt x="214598" y="310420"/>
                      <a:pt x="217742" y="309086"/>
                      <a:pt x="220123" y="306705"/>
                    </a:cubicBezTo>
                    <a:lnTo>
                      <a:pt x="250889" y="275558"/>
                    </a:lnTo>
                    <a:lnTo>
                      <a:pt x="290036" y="255937"/>
                    </a:lnTo>
                    <a:cubicBezTo>
                      <a:pt x="293656" y="254127"/>
                      <a:pt x="296132" y="250698"/>
                      <a:pt x="296799" y="246698"/>
                    </a:cubicBezTo>
                    <a:lnTo>
                      <a:pt x="303371" y="203359"/>
                    </a:lnTo>
                    <a:lnTo>
                      <a:pt x="323564" y="164497"/>
                    </a:lnTo>
                    <a:cubicBezTo>
                      <a:pt x="325470" y="160973"/>
                      <a:pt x="325470" y="156686"/>
                      <a:pt x="323564" y="153067"/>
                    </a:cubicBezTo>
                    <a:close/>
                    <a:moveTo>
                      <a:pt x="166211" y="244412"/>
                    </a:moveTo>
                    <a:cubicBezTo>
                      <a:pt x="118968" y="244412"/>
                      <a:pt x="80582" y="206026"/>
                      <a:pt x="80582" y="158782"/>
                    </a:cubicBezTo>
                    <a:cubicBezTo>
                      <a:pt x="80582" y="111538"/>
                      <a:pt x="118968" y="73152"/>
                      <a:pt x="166211" y="73152"/>
                    </a:cubicBezTo>
                    <a:cubicBezTo>
                      <a:pt x="213455" y="73152"/>
                      <a:pt x="251841" y="111538"/>
                      <a:pt x="251841" y="158782"/>
                    </a:cubicBezTo>
                    <a:cubicBezTo>
                      <a:pt x="251841" y="206026"/>
                      <a:pt x="213360" y="244412"/>
                      <a:pt x="166211" y="24441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grpSp>
        <p:nvGrpSpPr>
          <p:cNvPr id="25" name=""/>
          <p:cNvGrpSpPr/>
          <p:nvPr/>
        </p:nvGrpSpPr>
        <p:grpSpPr>
          <a:xfrm>
            <a:off x="10886687" y="6291778"/>
            <a:ext cx="360000" cy="360000"/>
            <a:chOff x="10886687" y="6291778"/>
            <a:chExt cx="360000" cy="360000"/>
          </a:xfrm>
        </p:grpSpPr>
        <p:sp>
          <p:nvSpPr>
            <p:cNvPr id="26" name="标题 1"/>
            <p:cNvSpPr txBox="1"/>
            <p:nvPr/>
          </p:nvSpPr>
          <p:spPr>
            <a:xfrm rot="0" flipH="0" flipV="0">
              <a:off x="10886687" y="6291778"/>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7" name="标题 1"/>
            <p:cNvSpPr txBox="1"/>
            <p:nvPr/>
          </p:nvSpPr>
          <p:spPr>
            <a:xfrm rot="0" flipH="0" flipV="0">
              <a:off x="10981584" y="6374855"/>
              <a:ext cx="170206" cy="193846"/>
            </a:xfrm>
            <a:custGeom>
              <a:avLst/>
              <a:gdLst>
                <a:gd name="connsiteX0" fmla="*/ 285750 w 342900"/>
                <a:gd name="connsiteY0" fmla="*/ 276130 h 390525"/>
                <a:gd name="connsiteX1" fmla="*/ 246507 w 342900"/>
                <a:gd name="connsiteY1" fmla="*/ 292322 h 390525"/>
                <a:gd name="connsiteX2" fmla="*/ 155353 w 342900"/>
                <a:gd name="connsiteY2" fmla="*/ 230791 h 390525"/>
                <a:gd name="connsiteX3" fmla="*/ 163163 w 342900"/>
                <a:gd name="connsiteY3" fmla="*/ 197358 h 390525"/>
                <a:gd name="connsiteX4" fmla="*/ 155353 w 342900"/>
                <a:gd name="connsiteY4" fmla="*/ 163925 h 390525"/>
                <a:gd name="connsiteX5" fmla="*/ 246507 w 342900"/>
                <a:gd name="connsiteY5" fmla="*/ 102394 h 390525"/>
                <a:gd name="connsiteX6" fmla="*/ 285750 w 342900"/>
                <a:gd name="connsiteY6" fmla="*/ 118586 h 390525"/>
                <a:gd name="connsiteX7" fmla="*/ 341471 w 342900"/>
                <a:gd name="connsiteY7" fmla="*/ 62865 h 390525"/>
                <a:gd name="connsiteX8" fmla="*/ 285750 w 342900"/>
                <a:gd name="connsiteY8" fmla="*/ 7144 h 390525"/>
                <a:gd name="connsiteX9" fmla="*/ 230028 w 342900"/>
                <a:gd name="connsiteY9" fmla="*/ 62865 h 390525"/>
                <a:gd name="connsiteX10" fmla="*/ 234219 w 342900"/>
                <a:gd name="connsiteY10" fmla="*/ 83820 h 390525"/>
                <a:gd name="connsiteX11" fmla="*/ 142970 w 342900"/>
                <a:gd name="connsiteY11" fmla="*/ 145447 h 390525"/>
                <a:gd name="connsiteX12" fmla="*/ 85154 w 342900"/>
                <a:gd name="connsiteY12" fmla="*/ 119348 h 390525"/>
                <a:gd name="connsiteX13" fmla="*/ 7144 w 342900"/>
                <a:gd name="connsiteY13" fmla="*/ 197358 h 390525"/>
                <a:gd name="connsiteX14" fmla="*/ 85154 w 342900"/>
                <a:gd name="connsiteY14" fmla="*/ 275368 h 390525"/>
                <a:gd name="connsiteX15" fmla="*/ 142970 w 342900"/>
                <a:gd name="connsiteY15" fmla="*/ 249269 h 390525"/>
                <a:gd name="connsiteX16" fmla="*/ 234219 w 342900"/>
                <a:gd name="connsiteY16" fmla="*/ 310896 h 390525"/>
                <a:gd name="connsiteX17" fmla="*/ 230028 w 342900"/>
                <a:gd name="connsiteY17" fmla="*/ 331851 h 390525"/>
                <a:gd name="connsiteX18" fmla="*/ 285750 w 342900"/>
                <a:gd name="connsiteY18" fmla="*/ 387572 h 390525"/>
                <a:gd name="connsiteX19" fmla="*/ 341471 w 342900"/>
                <a:gd name="connsiteY19" fmla="*/ 331851 h 390525"/>
                <a:gd name="connsiteX20" fmla="*/ 285750 w 342900"/>
                <a:gd name="connsiteY20" fmla="*/ 276130 h 390525"/>
              </a:gdLst>
              <a:rect l="l" t="t" r="r" b="b"/>
              <a:pathLst>
                <a:path w="342900" h="390525">
                  <a:moveTo>
                    <a:pt x="285750" y="276130"/>
                  </a:moveTo>
                  <a:cubicBezTo>
                    <a:pt x="270510" y="276130"/>
                    <a:pt x="256604" y="282321"/>
                    <a:pt x="246507" y="292322"/>
                  </a:cubicBezTo>
                  <a:lnTo>
                    <a:pt x="155353" y="230791"/>
                  </a:lnTo>
                  <a:cubicBezTo>
                    <a:pt x="160211" y="220599"/>
                    <a:pt x="163163" y="209360"/>
                    <a:pt x="163163" y="197358"/>
                  </a:cubicBezTo>
                  <a:cubicBezTo>
                    <a:pt x="163163" y="185357"/>
                    <a:pt x="160211" y="174117"/>
                    <a:pt x="155353" y="163925"/>
                  </a:cubicBezTo>
                  <a:lnTo>
                    <a:pt x="246507" y="102394"/>
                  </a:lnTo>
                  <a:cubicBezTo>
                    <a:pt x="256604" y="112395"/>
                    <a:pt x="270415" y="118586"/>
                    <a:pt x="285750" y="118586"/>
                  </a:cubicBezTo>
                  <a:cubicBezTo>
                    <a:pt x="316516" y="118586"/>
                    <a:pt x="341471" y="93631"/>
                    <a:pt x="341471" y="62865"/>
                  </a:cubicBezTo>
                  <a:cubicBezTo>
                    <a:pt x="341471" y="32099"/>
                    <a:pt x="316516" y="7144"/>
                    <a:pt x="285750" y="7144"/>
                  </a:cubicBezTo>
                  <a:cubicBezTo>
                    <a:pt x="254984" y="7144"/>
                    <a:pt x="230028" y="32099"/>
                    <a:pt x="230028" y="62865"/>
                  </a:cubicBezTo>
                  <a:cubicBezTo>
                    <a:pt x="230028" y="70295"/>
                    <a:pt x="231553" y="77343"/>
                    <a:pt x="234219" y="83820"/>
                  </a:cubicBezTo>
                  <a:lnTo>
                    <a:pt x="142970" y="145447"/>
                  </a:lnTo>
                  <a:cubicBezTo>
                    <a:pt x="128683" y="129540"/>
                    <a:pt x="108204" y="119348"/>
                    <a:pt x="85154" y="119348"/>
                  </a:cubicBezTo>
                  <a:cubicBezTo>
                    <a:pt x="42100" y="119348"/>
                    <a:pt x="7144" y="154305"/>
                    <a:pt x="7144" y="197358"/>
                  </a:cubicBezTo>
                  <a:cubicBezTo>
                    <a:pt x="7144" y="240411"/>
                    <a:pt x="42100" y="275368"/>
                    <a:pt x="85154" y="275368"/>
                  </a:cubicBezTo>
                  <a:cubicBezTo>
                    <a:pt x="108109" y="275368"/>
                    <a:pt x="128683" y="265176"/>
                    <a:pt x="142970" y="249269"/>
                  </a:cubicBezTo>
                  <a:lnTo>
                    <a:pt x="234219" y="310896"/>
                  </a:lnTo>
                  <a:cubicBezTo>
                    <a:pt x="231553" y="317373"/>
                    <a:pt x="230028" y="324421"/>
                    <a:pt x="230028" y="331851"/>
                  </a:cubicBezTo>
                  <a:cubicBezTo>
                    <a:pt x="230028" y="362617"/>
                    <a:pt x="254984" y="387572"/>
                    <a:pt x="285750" y="387572"/>
                  </a:cubicBezTo>
                  <a:cubicBezTo>
                    <a:pt x="316516" y="387572"/>
                    <a:pt x="341471" y="362617"/>
                    <a:pt x="341471" y="331851"/>
                  </a:cubicBezTo>
                  <a:cubicBezTo>
                    <a:pt x="341471" y="301085"/>
                    <a:pt x="316516" y="276130"/>
                    <a:pt x="285750" y="276130"/>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nvGrpSpPr>
          <p:cNvPr id="28" name=""/>
          <p:cNvGrpSpPr/>
          <p:nvPr/>
        </p:nvGrpSpPr>
        <p:grpSpPr>
          <a:xfrm>
            <a:off x="6299257" y="738880"/>
            <a:ext cx="1119799" cy="1237298"/>
            <a:chOff x="6299257" y="738880"/>
            <a:chExt cx="1119799" cy="1237298"/>
          </a:xfrm>
        </p:grpSpPr>
        <p:sp>
          <p:nvSpPr>
            <p:cNvPr id="29" name="标题 1"/>
            <p:cNvSpPr txBox="1"/>
            <p:nvPr/>
          </p:nvSpPr>
          <p:spPr>
            <a:xfrm rot="0" flipH="0" flipV="0">
              <a:off x="6299257" y="909848"/>
              <a:ext cx="724395" cy="724395"/>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30" name="标题 1"/>
            <p:cNvSpPr txBox="1"/>
            <p:nvPr/>
          </p:nvSpPr>
          <p:spPr>
            <a:xfrm rot="0" flipH="0" flipV="0">
              <a:off x="6907253" y="1634243"/>
              <a:ext cx="341935" cy="341935"/>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31" name="标题 1"/>
            <p:cNvSpPr txBox="1"/>
            <p:nvPr/>
          </p:nvSpPr>
          <p:spPr>
            <a:xfrm rot="0" flipH="0" flipV="0">
              <a:off x="6653127" y="738880"/>
              <a:ext cx="341935" cy="341935"/>
            </a:xfrm>
            <a:prstGeom prst="ellipse">
              <a:avLst/>
            </a:prstGeom>
            <a:solidFill>
              <a:schemeClr val="bg1">
                <a:lumMod val="50000"/>
              </a:schemeClr>
            </a:solidFill>
            <a:ln w="12700" cap="sq">
              <a:noFill/>
              <a:miter/>
            </a:ln>
          </p:spPr>
          <p:txBody>
            <a:bodyPr vert="horz" wrap="square" lIns="91440" tIns="45720" rIns="91440" bIns="45720" rtlCol="0" anchor="ctr"/>
            <a:lstStyle/>
            <a:p>
              <a:pPr algn="ctr"/>
              <a:endParaRPr kumimoji="1" lang="zh-CN" altLang="en-US"/>
            </a:p>
          </p:txBody>
        </p:sp>
        <p:sp>
          <p:nvSpPr>
            <p:cNvPr id="32" name="标题 1"/>
            <p:cNvSpPr txBox="1"/>
            <p:nvPr/>
          </p:nvSpPr>
          <p:spPr>
            <a:xfrm rot="0" flipH="0" flipV="0">
              <a:off x="7194147" y="1186562"/>
              <a:ext cx="224909" cy="224909"/>
            </a:xfrm>
            <a:prstGeom prst="ellipse">
              <a:avLst/>
            </a:prstGeom>
            <a:solidFill>
              <a:schemeClr val="bg1">
                <a:lumMod val="75000"/>
              </a:schemeClr>
            </a:solidFill>
            <a:ln w="12700" cap="sq">
              <a:noFill/>
              <a:miter/>
            </a:ln>
          </p:spPr>
          <p:txBody>
            <a:bodyPr vert="horz" wrap="square" lIns="91440" tIns="45720" rIns="91440" bIns="45720" rtlCol="0" anchor="ctr"/>
            <a:lstStyle/>
            <a:p>
              <a:pPr algn="ctr"/>
              <a:endParaRPr kumimoji="1" lang="zh-CN" altLang="en-US"/>
            </a:p>
          </p:txBody>
        </p:sp>
      </p:grpSp>
      <p:cxnSp>
        <p:nvCxnSpPr>
          <p:cNvPr id="33" name="标题 1"/>
          <p:cNvCxnSpPr/>
          <p:nvPr/>
        </p:nvCxnSpPr>
        <p:spPr>
          <a:xfrm rot="0" flipH="0" flipV="0">
            <a:off x="884137" y="6331276"/>
            <a:ext cx="1359973" cy="0"/>
          </a:xfrm>
          <a:prstGeom prst="line">
            <a:avLst/>
          </a:prstGeom>
          <a:noFill/>
          <a:ln w="53975" cap="sq">
            <a:solidFill>
              <a:schemeClr val="accent1"/>
            </a:solidFill>
            <a:miter/>
          </a:ln>
        </p:spPr>
      </p:cxnSp>
      <p:cxnSp>
        <p:nvCxnSpPr>
          <p:cNvPr id="34" name="标题 1"/>
          <p:cNvCxnSpPr/>
          <p:nvPr/>
        </p:nvCxnSpPr>
        <p:spPr>
          <a:xfrm rot="0" flipH="0" flipV="0">
            <a:off x="884137" y="6533406"/>
            <a:ext cx="720000" cy="0"/>
          </a:xfrm>
          <a:prstGeom prst="line">
            <a:avLst/>
          </a:prstGeom>
          <a:noFill/>
          <a:ln w="53975" cap="sq">
            <a:solidFill>
              <a:schemeClr val="accent1"/>
            </a:solidFill>
            <a:miter/>
          </a:ln>
        </p:spPr>
      </p:cxnSp>
      <p:pic>
        <p:nvPicPr>
          <p:cNvPr id="35" name=""/>
          <p:cNvPicPr>
            <a:picLocks noChangeAspect="1"/>
          </p:cNvPicPr>
          <p:nvPr/>
        </p:nvPicPr>
        <p:blipFill>
          <a:blip r:embed="rId3">
            <a:alphaModFix amt="100000"/>
          </a:blip>
          <a:srcRect l="0" t="0" r="0" b="0"/>
          <a:stretch>
            <a:fillRect/>
          </a:stretch>
        </p:blipFill>
        <p:spPr>
          <a:xfrm rot="0" flipH="0" flipV="0">
            <a:off x="334714" y="415764"/>
            <a:ext cx="445047" cy="323116"/>
          </a:xfrm>
          <a:prstGeom prst="rect">
            <a:avLst/>
          </a:prstGeom>
          <a:noFill/>
          <a:ln>
            <a:noFill/>
          </a:ln>
        </p:spPr>
      </p:pic>
    </p:spTree>
  </p:cSl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accent1">
              <a:lumMod val="20000"/>
              <a:lumOff val="80000"/>
              <a:alpha val="41000"/>
            </a:schemeClr>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0" flipH="0" flipV="0">
            <a:off x="0" y="4143983"/>
            <a:ext cx="12192000" cy="2714017"/>
          </a:xfrm>
          <a:custGeom>
            <a:avLst/>
            <a:gdLst>
              <a:gd name="connsiteX0" fmla="*/ 965225 w 12187146"/>
              <a:gd name="connsiteY0" fmla="*/ 0 h 2427924"/>
              <a:gd name="connsiteX1" fmla="*/ 11221921 w 12187146"/>
              <a:gd name="connsiteY1" fmla="*/ 0 h 2427924"/>
              <a:gd name="connsiteX2" fmla="*/ 12187146 w 12187146"/>
              <a:gd name="connsiteY2" fmla="*/ 965225 h 2427924"/>
              <a:gd name="connsiteX3" fmla="*/ 12187146 w 12187146"/>
              <a:gd name="connsiteY3" fmla="*/ 2427924 h 2427924"/>
              <a:gd name="connsiteX4" fmla="*/ 0 w 12187146"/>
              <a:gd name="connsiteY4" fmla="*/ 2427924 h 2427924"/>
              <a:gd name="connsiteX5" fmla="*/ 0 w 12187146"/>
              <a:gd name="connsiteY5" fmla="*/ 965225 h 2427924"/>
              <a:gd name="connsiteX6" fmla="*/ 965225 w 12187146"/>
              <a:gd name="connsiteY6" fmla="*/ 0 h 2427924"/>
            </a:gdLst>
            <a:rect l="l" t="t" r="r" b="b"/>
            <a:pathLst>
              <a:path w="12187146" h="2427924">
                <a:moveTo>
                  <a:pt x="965225" y="0"/>
                </a:moveTo>
                <a:lnTo>
                  <a:pt x="11221921" y="0"/>
                </a:lnTo>
                <a:cubicBezTo>
                  <a:pt x="11755000" y="0"/>
                  <a:pt x="12187146" y="432146"/>
                  <a:pt x="12187146" y="965225"/>
                </a:cubicBezTo>
                <a:lnTo>
                  <a:pt x="12187146" y="2427924"/>
                </a:lnTo>
                <a:lnTo>
                  <a:pt x="0" y="2427924"/>
                </a:lnTo>
                <a:lnTo>
                  <a:pt x="0" y="965225"/>
                </a:lnTo>
                <a:cubicBezTo>
                  <a:pt x="0" y="432146"/>
                  <a:pt x="432146" y="0"/>
                  <a:pt x="965225" y="0"/>
                </a:cubicBezTo>
                <a:close/>
              </a:path>
            </a:pathLst>
          </a:custGeom>
          <a:solidFill>
            <a:schemeClr val="accent1"/>
          </a:solidFill>
          <a:ln w="3175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1201977" y="4298712"/>
            <a:ext cx="4790597" cy="523874"/>
          </a:xfrm>
          <a:custGeom>
            <a:avLst/>
            <a:gdLst>
              <a:gd name="connsiteX0" fmla="*/ 0 w 4790597"/>
              <a:gd name="connsiteY0" fmla="*/ 0 h 523874"/>
              <a:gd name="connsiteX1" fmla="*/ 1666398 w 4790597"/>
              <a:gd name="connsiteY1" fmla="*/ 0 h 523874"/>
              <a:gd name="connsiteX2" fmla="*/ 2245436 w 4790597"/>
              <a:gd name="connsiteY2" fmla="*/ 0 h 523874"/>
              <a:gd name="connsiteX3" fmla="*/ 2553014 w 4790597"/>
              <a:gd name="connsiteY3" fmla="*/ 0 h 523874"/>
              <a:gd name="connsiteX4" fmla="*/ 3124199 w 4790597"/>
              <a:gd name="connsiteY4" fmla="*/ 0 h 523874"/>
              <a:gd name="connsiteX5" fmla="*/ 4790597 w 4790597"/>
              <a:gd name="connsiteY5" fmla="*/ 0 h 523874"/>
              <a:gd name="connsiteX6" fmla="*/ 4790597 w 4790597"/>
              <a:gd name="connsiteY6" fmla="*/ 295256 h 523874"/>
              <a:gd name="connsiteX7" fmla="*/ 4561979 w 4790597"/>
              <a:gd name="connsiteY7" fmla="*/ 523874 h 523874"/>
              <a:gd name="connsiteX8" fmla="*/ 2895582 w 4790597"/>
              <a:gd name="connsiteY8" fmla="*/ 523874 h 523874"/>
              <a:gd name="connsiteX9" fmla="*/ 2553014 w 4790597"/>
              <a:gd name="connsiteY9" fmla="*/ 523874 h 523874"/>
              <a:gd name="connsiteX10" fmla="*/ 2245436 w 4790597"/>
              <a:gd name="connsiteY10" fmla="*/ 523874 h 523874"/>
              <a:gd name="connsiteX11" fmla="*/ 1895016 w 4790597"/>
              <a:gd name="connsiteY11" fmla="*/ 523874 h 523874"/>
              <a:gd name="connsiteX12" fmla="*/ 228618 w 4790597"/>
              <a:gd name="connsiteY12" fmla="*/ 523874 h 523874"/>
              <a:gd name="connsiteX13" fmla="*/ 0 w 4790597"/>
              <a:gd name="connsiteY13" fmla="*/ 295256 h 523874"/>
            </a:gdLst>
            <a:rect l="l" t="t" r="r" b="b"/>
            <a:pathLst>
              <a:path w="4790597" h="523874">
                <a:moveTo>
                  <a:pt x="0" y="0"/>
                </a:moveTo>
                <a:lnTo>
                  <a:pt x="1666398" y="0"/>
                </a:lnTo>
                <a:lnTo>
                  <a:pt x="2245436" y="0"/>
                </a:lnTo>
                <a:lnTo>
                  <a:pt x="2553014" y="0"/>
                </a:lnTo>
                <a:lnTo>
                  <a:pt x="3124199" y="0"/>
                </a:lnTo>
                <a:lnTo>
                  <a:pt x="4790597" y="0"/>
                </a:lnTo>
                <a:lnTo>
                  <a:pt x="4790597" y="295256"/>
                </a:lnTo>
                <a:cubicBezTo>
                  <a:pt x="4790597" y="421518"/>
                  <a:pt x="4688241" y="523874"/>
                  <a:pt x="4561979" y="523874"/>
                </a:cubicBezTo>
                <a:lnTo>
                  <a:pt x="2895582" y="523874"/>
                </a:lnTo>
                <a:lnTo>
                  <a:pt x="2553014" y="523874"/>
                </a:lnTo>
                <a:lnTo>
                  <a:pt x="2245436" y="523874"/>
                </a:lnTo>
                <a:lnTo>
                  <a:pt x="1895016" y="523874"/>
                </a:lnTo>
                <a:lnTo>
                  <a:pt x="228618" y="523874"/>
                </a:lnTo>
                <a:cubicBezTo>
                  <a:pt x="102356" y="523874"/>
                  <a:pt x="0" y="421518"/>
                  <a:pt x="0" y="295256"/>
                </a:cubicBezTo>
                <a:close/>
              </a:path>
            </a:pathLst>
          </a:custGeom>
          <a:solidFill>
            <a:schemeClr val="bg1"/>
          </a:solidFill>
          <a:ln w="3175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rot="0" flipH="0" flipV="0">
            <a:off x="7682851" y="1343737"/>
            <a:ext cx="1436829" cy="511179"/>
          </a:xfrm>
          <a:prstGeom prst="roundRect">
            <a:avLst>
              <a:gd name="adj" fmla="val 50000"/>
            </a:avLst>
          </a:prstGeom>
          <a:solidFill>
            <a:schemeClr val="accent1"/>
          </a:solidFill>
          <a:ln w="3175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rot="0" flipH="0" flipV="0">
            <a:off x="8496016" y="1429662"/>
            <a:ext cx="339279" cy="339329"/>
          </a:xfrm>
          <a:custGeom>
            <a:avLst/>
            <a:gdLst>
              <a:gd name="connsiteX0" fmla="*/ 669168 w 1599855"/>
              <a:gd name="connsiteY0" fmla="*/ 111621 h 1600088"/>
              <a:gd name="connsiteX1" fmla="*/ 886086 w 1599855"/>
              <a:gd name="connsiteY1" fmla="*/ 155339 h 1600088"/>
              <a:gd name="connsiteX2" fmla="*/ 1063377 w 1599855"/>
              <a:gd name="connsiteY2" fmla="*/ 274960 h 1600088"/>
              <a:gd name="connsiteX3" fmla="*/ 1182998 w 1599855"/>
              <a:gd name="connsiteY3" fmla="*/ 452251 h 1600088"/>
              <a:gd name="connsiteX4" fmla="*/ 1226716 w 1599855"/>
              <a:gd name="connsiteY4" fmla="*/ 669168 h 1600088"/>
              <a:gd name="connsiteX5" fmla="*/ 1182998 w 1599855"/>
              <a:gd name="connsiteY5" fmla="*/ 886085 h 1600088"/>
              <a:gd name="connsiteX6" fmla="*/ 1063377 w 1599855"/>
              <a:gd name="connsiteY6" fmla="*/ 1063377 h 1600088"/>
              <a:gd name="connsiteX7" fmla="*/ 886086 w 1599855"/>
              <a:gd name="connsiteY7" fmla="*/ 1182998 h 1600088"/>
              <a:gd name="connsiteX8" fmla="*/ 669168 w 1599855"/>
              <a:gd name="connsiteY8" fmla="*/ 1226716 h 1600088"/>
              <a:gd name="connsiteX9" fmla="*/ 452251 w 1599855"/>
              <a:gd name="connsiteY9" fmla="*/ 1182998 h 1600088"/>
              <a:gd name="connsiteX10" fmla="*/ 274960 w 1599855"/>
              <a:gd name="connsiteY10" fmla="*/ 1063377 h 1600088"/>
              <a:gd name="connsiteX11" fmla="*/ 155339 w 1599855"/>
              <a:gd name="connsiteY11" fmla="*/ 886085 h 1600088"/>
              <a:gd name="connsiteX12" fmla="*/ 111621 w 1599855"/>
              <a:gd name="connsiteY12" fmla="*/ 669168 h 1600088"/>
              <a:gd name="connsiteX13" fmla="*/ 155339 w 1599855"/>
              <a:gd name="connsiteY13" fmla="*/ 452251 h 1600088"/>
              <a:gd name="connsiteX14" fmla="*/ 274960 w 1599855"/>
              <a:gd name="connsiteY14" fmla="*/ 274960 h 1600088"/>
              <a:gd name="connsiteX15" fmla="*/ 452251 w 1599855"/>
              <a:gd name="connsiteY15" fmla="*/ 155339 h 1600088"/>
              <a:gd name="connsiteX16" fmla="*/ 669168 w 1599855"/>
              <a:gd name="connsiteY16" fmla="*/ 111621 h 1600088"/>
              <a:gd name="connsiteX17" fmla="*/ 669168 w 1599855"/>
              <a:gd name="connsiteY17" fmla="*/ 0 h 1600088"/>
              <a:gd name="connsiteX18" fmla="*/ 0 w 1599855"/>
              <a:gd name="connsiteY18" fmla="*/ 669168 h 1600088"/>
              <a:gd name="connsiteX19" fmla="*/ 669168 w 1599855"/>
              <a:gd name="connsiteY19" fmla="*/ 1338337 h 1600088"/>
              <a:gd name="connsiteX20" fmla="*/ 1338337 w 1599855"/>
              <a:gd name="connsiteY20" fmla="*/ 669168 h 1600088"/>
              <a:gd name="connsiteX21" fmla="*/ 669168 w 1599855"/>
              <a:gd name="connsiteY21" fmla="*/ 0 h 1600088"/>
              <a:gd name="connsiteX22" fmla="*/ 1544278 w 1599855"/>
              <a:gd name="connsiteY22" fmla="*/ 1600088 h 1600088"/>
              <a:gd name="connsiteX23" fmla="*/ 1504838 w 1599855"/>
              <a:gd name="connsiteY23" fmla="*/ 1583717 h 1600088"/>
              <a:gd name="connsiteX24" fmla="*/ 1247366 w 1599855"/>
              <a:gd name="connsiteY24" fmla="*/ 1326431 h 1600088"/>
              <a:gd name="connsiteX25" fmla="*/ 1247366 w 1599855"/>
              <a:gd name="connsiteY25" fmla="*/ 1247552 h 1600088"/>
              <a:gd name="connsiteX26" fmla="*/ 1326245 w 1599855"/>
              <a:gd name="connsiteY26" fmla="*/ 1247552 h 1600088"/>
              <a:gd name="connsiteX27" fmla="*/ 1583531 w 1599855"/>
              <a:gd name="connsiteY27" fmla="*/ 1504838 h 1600088"/>
              <a:gd name="connsiteX28" fmla="*/ 1583531 w 1599855"/>
              <a:gd name="connsiteY28" fmla="*/ 1583717 h 1600088"/>
              <a:gd name="connsiteX29" fmla="*/ 1544278 w 1599855"/>
              <a:gd name="connsiteY29" fmla="*/ 1600088 h 1600088"/>
            </a:gdLst>
            <a:rect l="l" t="t" r="r" b="b"/>
            <a:pathLst>
              <a:path w="1599855" h="1600088">
                <a:moveTo>
                  <a:pt x="669168" y="111621"/>
                </a:moveTo>
                <a:cubicBezTo>
                  <a:pt x="744513" y="111621"/>
                  <a:pt x="817438" y="126318"/>
                  <a:pt x="886086" y="155339"/>
                </a:cubicBezTo>
                <a:cubicBezTo>
                  <a:pt x="952500" y="183431"/>
                  <a:pt x="1012031" y="223614"/>
                  <a:pt x="1063377" y="274960"/>
                </a:cubicBezTo>
                <a:cubicBezTo>
                  <a:pt x="1114537" y="326120"/>
                  <a:pt x="1154906" y="385837"/>
                  <a:pt x="1182998" y="452251"/>
                </a:cubicBezTo>
                <a:cubicBezTo>
                  <a:pt x="1212019" y="520898"/>
                  <a:pt x="1226716" y="594010"/>
                  <a:pt x="1226716" y="669168"/>
                </a:cubicBezTo>
                <a:cubicBezTo>
                  <a:pt x="1226716" y="744327"/>
                  <a:pt x="1212019" y="817438"/>
                  <a:pt x="1182998" y="886085"/>
                </a:cubicBezTo>
                <a:cubicBezTo>
                  <a:pt x="1154906" y="952500"/>
                  <a:pt x="1114723" y="1012031"/>
                  <a:pt x="1063377" y="1063377"/>
                </a:cubicBezTo>
                <a:cubicBezTo>
                  <a:pt x="1012217" y="1114537"/>
                  <a:pt x="952500" y="1154906"/>
                  <a:pt x="886086" y="1182998"/>
                </a:cubicBezTo>
                <a:cubicBezTo>
                  <a:pt x="817438" y="1212019"/>
                  <a:pt x="744327" y="1226716"/>
                  <a:pt x="669168" y="1226716"/>
                </a:cubicBezTo>
                <a:cubicBezTo>
                  <a:pt x="594010" y="1226716"/>
                  <a:pt x="520898" y="1212019"/>
                  <a:pt x="452251" y="1182998"/>
                </a:cubicBezTo>
                <a:cubicBezTo>
                  <a:pt x="385837" y="1154906"/>
                  <a:pt x="326306" y="1114723"/>
                  <a:pt x="274960" y="1063377"/>
                </a:cubicBezTo>
                <a:cubicBezTo>
                  <a:pt x="223800" y="1012217"/>
                  <a:pt x="183431" y="952500"/>
                  <a:pt x="155339" y="886085"/>
                </a:cubicBezTo>
                <a:cubicBezTo>
                  <a:pt x="126318" y="817438"/>
                  <a:pt x="111621" y="744327"/>
                  <a:pt x="111621" y="669168"/>
                </a:cubicBezTo>
                <a:cubicBezTo>
                  <a:pt x="111621" y="594010"/>
                  <a:pt x="126318" y="520898"/>
                  <a:pt x="155339" y="452251"/>
                </a:cubicBezTo>
                <a:cubicBezTo>
                  <a:pt x="183431" y="385837"/>
                  <a:pt x="223614" y="326306"/>
                  <a:pt x="274960" y="274960"/>
                </a:cubicBezTo>
                <a:cubicBezTo>
                  <a:pt x="326306" y="223614"/>
                  <a:pt x="385837" y="183431"/>
                  <a:pt x="452251" y="155339"/>
                </a:cubicBezTo>
                <a:cubicBezTo>
                  <a:pt x="520898" y="126318"/>
                  <a:pt x="593824" y="111621"/>
                  <a:pt x="669168" y="111621"/>
                </a:cubicBezTo>
                <a:moveTo>
                  <a:pt x="669168" y="0"/>
                </a:moveTo>
                <a:cubicBezTo>
                  <a:pt x="299517" y="0"/>
                  <a:pt x="0" y="299517"/>
                  <a:pt x="0" y="669168"/>
                </a:cubicBezTo>
                <a:cubicBezTo>
                  <a:pt x="0" y="1038820"/>
                  <a:pt x="299517" y="1338337"/>
                  <a:pt x="669168" y="1338337"/>
                </a:cubicBezTo>
                <a:cubicBezTo>
                  <a:pt x="1038820" y="1338337"/>
                  <a:pt x="1338337" y="1038820"/>
                  <a:pt x="1338337" y="669168"/>
                </a:cubicBezTo>
                <a:cubicBezTo>
                  <a:pt x="1338337" y="299703"/>
                  <a:pt x="1038820" y="0"/>
                  <a:pt x="669168" y="0"/>
                </a:cubicBezTo>
                <a:close/>
                <a:moveTo>
                  <a:pt x="1544278" y="1600088"/>
                </a:moveTo>
                <a:cubicBezTo>
                  <a:pt x="1529953" y="1600088"/>
                  <a:pt x="1515628" y="1594693"/>
                  <a:pt x="1504838" y="1583717"/>
                </a:cubicBezTo>
                <a:lnTo>
                  <a:pt x="1247366" y="1326431"/>
                </a:lnTo>
                <a:cubicBezTo>
                  <a:pt x="1225600" y="1304665"/>
                  <a:pt x="1225600" y="1269318"/>
                  <a:pt x="1247366" y="1247552"/>
                </a:cubicBezTo>
                <a:cubicBezTo>
                  <a:pt x="1269132" y="1225786"/>
                  <a:pt x="1304479" y="1225786"/>
                  <a:pt x="1326245" y="1247552"/>
                </a:cubicBezTo>
                <a:lnTo>
                  <a:pt x="1583531" y="1504838"/>
                </a:lnTo>
                <a:cubicBezTo>
                  <a:pt x="1605297" y="1526605"/>
                  <a:pt x="1605297" y="1561951"/>
                  <a:pt x="1583531" y="1583717"/>
                </a:cubicBezTo>
                <a:cubicBezTo>
                  <a:pt x="1572927" y="1594693"/>
                  <a:pt x="1558603" y="1600088"/>
                  <a:pt x="1544278" y="1600088"/>
                </a:cubicBezTo>
                <a:close/>
              </a:path>
            </a:pathLst>
          </a:custGeom>
          <a:solidFill>
            <a:schemeClr val="bg1"/>
          </a:solidFill>
          <a:ln w="3175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rot="0" flipH="0" flipV="0">
            <a:off x="1376035" y="4964856"/>
            <a:ext cx="4442482" cy="1308944"/>
          </a:xfrm>
          <a:prstGeom prst="rect">
            <a:avLst/>
          </a:prstGeom>
          <a:noFill/>
          <a:ln>
            <a:noFill/>
          </a:ln>
        </p:spPr>
        <p:txBody>
          <a:bodyPr vert="horz" wrap="square" lIns="0" tIns="0" rIns="0" bIns="0" rtlCol="0" anchor="t"/>
          <a:lstStyle/>
          <a:p>
            <a:pPr algn="ctr"/>
            <a:r>
              <a:rPr kumimoji="1" lang="en-US" altLang="zh-CN" sz="1151">
                <a:ln w="12700">
                  <a:noFill/>
                </a:ln>
                <a:solidFill>
                  <a:srgbClr val="FFFFFF">
                    <a:alpha val="100000"/>
                  </a:srgbClr>
                </a:solidFill>
                <a:latin typeface="SourceHanSerifJP-Regular"/>
                <a:ea typeface="SourceHanSerifJP-Regular"/>
                <a:cs typeface="SourceHanSerifJP-Regular"/>
              </a:rPr>
              <a:t>Feloは、ニュース記事やSNSの投稿など、刻々と変化する情報を即座に反映させることができます。これにより、ユーザーは最新の情報に常にアクセスすることができます。
特に、業界動向や時事問題に対するリアルタイムの情報収集は、ビジネスや学術研究において非常に重要です。Feloはこのニーズに応えるため、高速かつ正確な情報更新機能を提供しています。</a:t>
            </a:r>
            <a:endParaRPr kumimoji="1" lang="zh-CN" altLang="en-US"/>
          </a:p>
        </p:txBody>
      </p:sp>
      <p:sp>
        <p:nvSpPr>
          <p:cNvPr id="8" name="标题 1"/>
          <p:cNvSpPr txBox="1"/>
          <p:nvPr/>
        </p:nvSpPr>
        <p:spPr>
          <a:xfrm rot="0" flipH="0" flipV="0">
            <a:off x="3250120" y="1343737"/>
            <a:ext cx="5073794" cy="511179"/>
          </a:xfrm>
          <a:prstGeom prst="roundRect">
            <a:avLst>
              <a:gd name="adj" fmla="val 50000"/>
            </a:avLst>
          </a:prstGeom>
          <a:solidFill>
            <a:schemeClr val="bg1"/>
          </a:solidFill>
          <a:ln w="3175" cap="sq">
            <a:solidFill>
              <a:schemeClr val="accent1"/>
            </a:solidFill>
          </a:ln>
          <a:effectLst>
            <a:outerShdw dist="0" blurRad="254000" dir="0" sx="109000" sy="109000" kx="0" ky="0" algn="ctr" rotWithShape="0">
              <a:schemeClr val="accent1">
                <a:alpha val="5000"/>
              </a:schemeClr>
            </a:outerShdw>
          </a:effectLst>
        </p:spPr>
        <p:txBody>
          <a:bodyPr vert="horz" wrap="square" lIns="91440" tIns="45720" rIns="91440" bIns="45720" rtlCol="0" anchor="t"/>
          <a:lstStyle/>
          <a:p>
            <a:pPr algn="l"/>
            <a:endParaRPr kumimoji="1" lang="zh-CN" altLang="en-US"/>
          </a:p>
        </p:txBody>
      </p:sp>
      <p:sp>
        <p:nvSpPr>
          <p:cNvPr id="9" name="标题 1"/>
          <p:cNvSpPr txBox="1"/>
          <p:nvPr/>
        </p:nvSpPr>
        <p:spPr>
          <a:xfrm rot="0" flipH="0" flipV="0">
            <a:off x="6201252" y="4298712"/>
            <a:ext cx="4790597" cy="523874"/>
          </a:xfrm>
          <a:custGeom>
            <a:avLst/>
            <a:gdLst>
              <a:gd name="connsiteX0" fmla="*/ 0 w 4790597"/>
              <a:gd name="connsiteY0" fmla="*/ 0 h 523874"/>
              <a:gd name="connsiteX1" fmla="*/ 1666398 w 4790597"/>
              <a:gd name="connsiteY1" fmla="*/ 0 h 523874"/>
              <a:gd name="connsiteX2" fmla="*/ 2245436 w 4790597"/>
              <a:gd name="connsiteY2" fmla="*/ 0 h 523874"/>
              <a:gd name="connsiteX3" fmla="*/ 2553014 w 4790597"/>
              <a:gd name="connsiteY3" fmla="*/ 0 h 523874"/>
              <a:gd name="connsiteX4" fmla="*/ 3124199 w 4790597"/>
              <a:gd name="connsiteY4" fmla="*/ 0 h 523874"/>
              <a:gd name="connsiteX5" fmla="*/ 4790597 w 4790597"/>
              <a:gd name="connsiteY5" fmla="*/ 0 h 523874"/>
              <a:gd name="connsiteX6" fmla="*/ 4790597 w 4790597"/>
              <a:gd name="connsiteY6" fmla="*/ 295256 h 523874"/>
              <a:gd name="connsiteX7" fmla="*/ 4561979 w 4790597"/>
              <a:gd name="connsiteY7" fmla="*/ 523874 h 523874"/>
              <a:gd name="connsiteX8" fmla="*/ 2895582 w 4790597"/>
              <a:gd name="connsiteY8" fmla="*/ 523874 h 523874"/>
              <a:gd name="connsiteX9" fmla="*/ 2553014 w 4790597"/>
              <a:gd name="connsiteY9" fmla="*/ 523874 h 523874"/>
              <a:gd name="connsiteX10" fmla="*/ 2245436 w 4790597"/>
              <a:gd name="connsiteY10" fmla="*/ 523874 h 523874"/>
              <a:gd name="connsiteX11" fmla="*/ 1895016 w 4790597"/>
              <a:gd name="connsiteY11" fmla="*/ 523874 h 523874"/>
              <a:gd name="connsiteX12" fmla="*/ 228618 w 4790597"/>
              <a:gd name="connsiteY12" fmla="*/ 523874 h 523874"/>
              <a:gd name="connsiteX13" fmla="*/ 0 w 4790597"/>
              <a:gd name="connsiteY13" fmla="*/ 295256 h 523874"/>
            </a:gdLst>
            <a:rect l="l" t="t" r="r" b="b"/>
            <a:pathLst>
              <a:path w="4790597" h="523874">
                <a:moveTo>
                  <a:pt x="0" y="0"/>
                </a:moveTo>
                <a:lnTo>
                  <a:pt x="1666398" y="0"/>
                </a:lnTo>
                <a:lnTo>
                  <a:pt x="2245436" y="0"/>
                </a:lnTo>
                <a:lnTo>
                  <a:pt x="2553014" y="0"/>
                </a:lnTo>
                <a:lnTo>
                  <a:pt x="3124199" y="0"/>
                </a:lnTo>
                <a:lnTo>
                  <a:pt x="4790597" y="0"/>
                </a:lnTo>
                <a:lnTo>
                  <a:pt x="4790597" y="295256"/>
                </a:lnTo>
                <a:cubicBezTo>
                  <a:pt x="4790597" y="421518"/>
                  <a:pt x="4688241" y="523874"/>
                  <a:pt x="4561979" y="523874"/>
                </a:cubicBezTo>
                <a:lnTo>
                  <a:pt x="2895582" y="523874"/>
                </a:lnTo>
                <a:lnTo>
                  <a:pt x="2553014" y="523874"/>
                </a:lnTo>
                <a:lnTo>
                  <a:pt x="2245436" y="523874"/>
                </a:lnTo>
                <a:lnTo>
                  <a:pt x="1895016" y="523874"/>
                </a:lnTo>
                <a:lnTo>
                  <a:pt x="228618" y="523874"/>
                </a:lnTo>
                <a:cubicBezTo>
                  <a:pt x="102356" y="523874"/>
                  <a:pt x="0" y="421518"/>
                  <a:pt x="0" y="295256"/>
                </a:cubicBezTo>
                <a:close/>
              </a:path>
            </a:pathLst>
          </a:custGeom>
          <a:solidFill>
            <a:schemeClr val="bg1"/>
          </a:solidFill>
          <a:ln w="31750" cap="sq">
            <a:noFill/>
            <a:miter/>
          </a:ln>
        </p:spPr>
        <p:txBody>
          <a:bodyPr vert="horz" wrap="square" lIns="91440" tIns="45720" rIns="91440" bIns="45720" rtlCol="0" anchor="ctr"/>
          <a:lstStyle/>
          <a:p>
            <a:pPr algn="ctr"/>
            <a:endParaRPr kumimoji="1" lang="zh-CN" altLang="en-US"/>
          </a:p>
        </p:txBody>
      </p:sp>
      <p:sp>
        <p:nvSpPr>
          <p:cNvPr id="10" name="标题 1"/>
          <p:cNvSpPr txBox="1"/>
          <p:nvPr/>
        </p:nvSpPr>
        <p:spPr>
          <a:xfrm rot="0" flipH="0" flipV="0">
            <a:off x="1376035" y="4406761"/>
            <a:ext cx="4442482" cy="307777"/>
          </a:xfrm>
          <a:prstGeom prst="rect">
            <a:avLst/>
          </a:prstGeom>
          <a:noFill/>
          <a:ln>
            <a:noFill/>
          </a:ln>
        </p:spPr>
        <p:txBody>
          <a:bodyPr vert="horz" wrap="square" lIns="0" tIns="0" rIns="0" bIns="0" rtlCol="0" anchor="ctr"/>
          <a:lstStyle/>
          <a:p>
            <a:pPr algn="ctr"/>
            <a:r>
              <a:rPr kumimoji="1" lang="en-US" altLang="zh-CN" sz="1600">
                <a:ln w="12700">
                  <a:noFill/>
                </a:ln>
                <a:solidFill>
                  <a:srgbClr val="262626">
                    <a:alpha val="100000"/>
                  </a:srgbClr>
                </a:solidFill>
                <a:latin typeface="SourceHanSerifJP-Bold"/>
                <a:ea typeface="SourceHanSerifJP-Bold"/>
                <a:cs typeface="SourceHanSerifJP-Bold"/>
              </a:rPr>
              <a:t>ニュース記事の即時反映</a:t>
            </a:r>
            <a:endParaRPr kumimoji="1" lang="zh-CN" altLang="en-US"/>
          </a:p>
        </p:txBody>
      </p:sp>
      <p:sp>
        <p:nvSpPr>
          <p:cNvPr id="11" name="标题 1"/>
          <p:cNvSpPr txBox="1"/>
          <p:nvPr/>
        </p:nvSpPr>
        <p:spPr>
          <a:xfrm rot="0" flipH="0" flipV="0">
            <a:off x="6380311" y="4964856"/>
            <a:ext cx="4432480" cy="1308944"/>
          </a:xfrm>
          <a:prstGeom prst="rect">
            <a:avLst/>
          </a:prstGeom>
          <a:noFill/>
          <a:ln>
            <a:noFill/>
          </a:ln>
        </p:spPr>
        <p:txBody>
          <a:bodyPr vert="horz" wrap="square" lIns="0" tIns="0" rIns="0" bIns="0" rtlCol="0" anchor="t"/>
          <a:lstStyle/>
          <a:p>
            <a:pPr algn="ctr"/>
            <a:r>
              <a:rPr kumimoji="1" lang="en-US" altLang="zh-CN" sz="1151">
                <a:ln w="12700">
                  <a:noFill/>
                </a:ln>
                <a:solidFill>
                  <a:srgbClr val="FFFFFF">
                    <a:alpha val="100000"/>
                  </a:srgbClr>
                </a:solidFill>
                <a:latin typeface="SourceHanSerifJP-Regular"/>
                <a:ea typeface="SourceHanSerifJP-Regular"/>
                <a:cs typeface="SourceHanSerifJP-Regular"/>
              </a:rPr>
              <a:t>Feloは、X（旧Twitter）やRedditなどのSNSからの情報収集も行っています。これにより、最新のトレンドや市場動向を効率的に把握することが可能です。
SNSでのユーザーの声やトレンド情報は、ビジネス戦略の策定やマーケティング活動において非常に価値があります。Feloは、これらのデータを迅速に収集・分析し、ユーザーに提供します。</a:t>
            </a:r>
            <a:endParaRPr kumimoji="1" lang="zh-CN" altLang="en-US"/>
          </a:p>
        </p:txBody>
      </p:sp>
      <p:sp>
        <p:nvSpPr>
          <p:cNvPr id="12" name="标题 1"/>
          <p:cNvSpPr txBox="1"/>
          <p:nvPr/>
        </p:nvSpPr>
        <p:spPr>
          <a:xfrm rot="0" flipH="0" flipV="0">
            <a:off x="6380311" y="4406761"/>
            <a:ext cx="4432480" cy="307777"/>
          </a:xfrm>
          <a:prstGeom prst="rect">
            <a:avLst/>
          </a:prstGeom>
          <a:noFill/>
          <a:ln>
            <a:noFill/>
          </a:ln>
        </p:spPr>
        <p:txBody>
          <a:bodyPr vert="horz" wrap="square" lIns="0" tIns="0" rIns="0" bIns="0" rtlCol="0" anchor="ctr"/>
          <a:lstStyle/>
          <a:p>
            <a:pPr algn="ctr"/>
            <a:r>
              <a:rPr kumimoji="1" lang="en-US" altLang="zh-CN" sz="1600">
                <a:ln w="12700">
                  <a:noFill/>
                </a:ln>
                <a:solidFill>
                  <a:srgbClr val="262626">
                    <a:alpha val="100000"/>
                  </a:srgbClr>
                </a:solidFill>
                <a:latin typeface="SourceHanSerifJP-Bold"/>
                <a:ea typeface="SourceHanSerifJP-Bold"/>
                <a:cs typeface="SourceHanSerifJP-Bold"/>
              </a:rPr>
              <a:t>SNSからの情報収集</a:t>
            </a:r>
            <a:endParaRPr kumimoji="1" lang="zh-CN" altLang="en-US"/>
          </a:p>
        </p:txBody>
      </p:sp>
      <p:pic>
        <p:nvPicPr>
          <p:cNvPr id="13" name=""/>
          <p:cNvPicPr>
            <a:picLocks noChangeAspect="1"/>
          </p:cNvPicPr>
          <p:nvPr/>
        </p:nvPicPr>
        <p:blipFill>
          <a:blip r:embed="rId2">
            <a:alphaModFix amt="100000"/>
          </a:blip>
          <a:srcRect l="804" t="26109" r="51058" b="40456"/>
          <a:stretch>
            <a:fillRect/>
          </a:stretch>
        </p:blipFill>
        <p:spPr>
          <a:xfrm rot="0" flipH="0" flipV="0">
            <a:off x="1200153" y="2079388"/>
            <a:ext cx="4790595" cy="2219327"/>
          </a:xfrm>
          <a:custGeom>
            <a:avLst/>
            <a:gdLst/>
            <a:rect l="l" t="t" r="r" b="b"/>
            <a:pathLst>
              <a:path w="4790595" h="2219327">
                <a:moveTo>
                  <a:pt x="228618" y="0"/>
                </a:moveTo>
                <a:lnTo>
                  <a:pt x="332913" y="0"/>
                </a:lnTo>
                <a:lnTo>
                  <a:pt x="703462" y="0"/>
                </a:lnTo>
                <a:lnTo>
                  <a:pt x="1895014" y="0"/>
                </a:lnTo>
                <a:lnTo>
                  <a:pt x="2895582" y="0"/>
                </a:lnTo>
                <a:cubicBezTo>
                  <a:pt x="2911364" y="0"/>
                  <a:pt x="2926773" y="1599"/>
                  <a:pt x="2941656" y="4645"/>
                </a:cubicBezTo>
                <a:lnTo>
                  <a:pt x="2966592" y="12385"/>
                </a:lnTo>
                <a:lnTo>
                  <a:pt x="2991528" y="4645"/>
                </a:lnTo>
                <a:cubicBezTo>
                  <a:pt x="3006410" y="1599"/>
                  <a:pt x="3021820" y="0"/>
                  <a:pt x="3037602" y="0"/>
                </a:cubicBezTo>
                <a:lnTo>
                  <a:pt x="4561977" y="0"/>
                </a:lnTo>
                <a:cubicBezTo>
                  <a:pt x="4688239" y="0"/>
                  <a:pt x="4790595" y="102356"/>
                  <a:pt x="4790595" y="228618"/>
                </a:cubicBezTo>
                <a:lnTo>
                  <a:pt x="4790595" y="2219327"/>
                </a:lnTo>
                <a:lnTo>
                  <a:pt x="3228494" y="2219327"/>
                </a:lnTo>
                <a:lnTo>
                  <a:pt x="3124199" y="2219327"/>
                </a:lnTo>
                <a:lnTo>
                  <a:pt x="2808984" y="2219327"/>
                </a:lnTo>
                <a:lnTo>
                  <a:pt x="1666396" y="2219327"/>
                </a:lnTo>
                <a:lnTo>
                  <a:pt x="932080" y="2219327"/>
                </a:lnTo>
                <a:lnTo>
                  <a:pt x="104295" y="2219327"/>
                </a:lnTo>
                <a:lnTo>
                  <a:pt x="0" y="2219327"/>
                </a:lnTo>
                <a:lnTo>
                  <a:pt x="0" y="228618"/>
                </a:lnTo>
                <a:cubicBezTo>
                  <a:pt x="0" y="102356"/>
                  <a:pt x="102356" y="0"/>
                  <a:pt x="228618" y="0"/>
                </a:cubicBezTo>
                <a:close/>
              </a:path>
            </a:pathLst>
          </a:custGeom>
          <a:noFill/>
          <a:ln>
            <a:noFill/>
          </a:ln>
        </p:spPr>
      </p:pic>
      <p:pic>
        <p:nvPicPr>
          <p:cNvPr id="14" name=""/>
          <p:cNvPicPr>
            <a:picLocks noChangeAspect="1"/>
          </p:cNvPicPr>
          <p:nvPr/>
        </p:nvPicPr>
        <p:blipFill>
          <a:blip r:embed="rId3">
            <a:alphaModFix amt="100000"/>
          </a:blip>
          <a:srcRect l="51058" t="26109" r="804" b="40456"/>
          <a:stretch>
            <a:fillRect/>
          </a:stretch>
        </p:blipFill>
        <p:spPr>
          <a:xfrm rot="0" flipH="0" flipV="0">
            <a:off x="6201255" y="2079388"/>
            <a:ext cx="4790595" cy="2219327"/>
          </a:xfrm>
          <a:custGeom>
            <a:avLst/>
            <a:gdLst/>
            <a:rect l="l" t="t" r="r" b="b"/>
            <a:pathLst>
              <a:path w="4790595" h="2219327">
                <a:moveTo>
                  <a:pt x="228618" y="0"/>
                </a:moveTo>
                <a:lnTo>
                  <a:pt x="332913" y="0"/>
                </a:lnTo>
                <a:lnTo>
                  <a:pt x="703462" y="0"/>
                </a:lnTo>
                <a:lnTo>
                  <a:pt x="1895014" y="0"/>
                </a:lnTo>
                <a:lnTo>
                  <a:pt x="2895582" y="0"/>
                </a:lnTo>
                <a:cubicBezTo>
                  <a:pt x="2911364" y="0"/>
                  <a:pt x="2926773" y="1599"/>
                  <a:pt x="2941656" y="4645"/>
                </a:cubicBezTo>
                <a:lnTo>
                  <a:pt x="2966592" y="12385"/>
                </a:lnTo>
                <a:lnTo>
                  <a:pt x="2991528" y="4645"/>
                </a:lnTo>
                <a:cubicBezTo>
                  <a:pt x="3006410" y="1599"/>
                  <a:pt x="3021820" y="0"/>
                  <a:pt x="3037602" y="0"/>
                </a:cubicBezTo>
                <a:lnTo>
                  <a:pt x="4561977" y="0"/>
                </a:lnTo>
                <a:cubicBezTo>
                  <a:pt x="4688239" y="0"/>
                  <a:pt x="4790595" y="102356"/>
                  <a:pt x="4790595" y="228618"/>
                </a:cubicBezTo>
                <a:lnTo>
                  <a:pt x="4790595" y="2219327"/>
                </a:lnTo>
                <a:lnTo>
                  <a:pt x="3228494" y="2219327"/>
                </a:lnTo>
                <a:lnTo>
                  <a:pt x="3124199" y="2219327"/>
                </a:lnTo>
                <a:lnTo>
                  <a:pt x="2808984" y="2219327"/>
                </a:lnTo>
                <a:lnTo>
                  <a:pt x="1666396" y="2219327"/>
                </a:lnTo>
                <a:lnTo>
                  <a:pt x="932080" y="2219327"/>
                </a:lnTo>
                <a:lnTo>
                  <a:pt x="104295" y="2219327"/>
                </a:lnTo>
                <a:lnTo>
                  <a:pt x="0" y="2219327"/>
                </a:lnTo>
                <a:lnTo>
                  <a:pt x="0" y="228618"/>
                </a:lnTo>
                <a:cubicBezTo>
                  <a:pt x="0" y="102356"/>
                  <a:pt x="102356" y="0"/>
                  <a:pt x="228618" y="0"/>
                </a:cubicBezTo>
                <a:close/>
              </a:path>
            </a:pathLst>
          </a:custGeom>
          <a:noFill/>
          <a:ln>
            <a:noFill/>
          </a:ln>
        </p:spPr>
      </p:pic>
      <p:sp>
        <p:nvSpPr>
          <p:cNvPr id="15" name="标题 1"/>
          <p:cNvSpPr txBox="1"/>
          <p:nvPr/>
        </p:nvSpPr>
        <p:spPr>
          <a:xfrm rot="0" flipH="0" flipV="0">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endParaRPr kumimoji="1" lang="zh-CN" altLang="en-US"/>
          </a:p>
        </p:txBody>
      </p:sp>
      <p:sp>
        <p:nvSpPr>
          <p:cNvPr id="16" name="标题 1"/>
          <p:cNvSpPr txBox="1"/>
          <p:nvPr/>
        </p:nvSpPr>
        <p:spPr>
          <a:xfrm rot="0" flipH="0" flipV="0">
            <a:off x="743662" y="296822"/>
            <a:ext cx="10587277" cy="432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リアルタイム情報収集</a:t>
            </a:r>
            <a:endParaRPr kumimoji="1" lang="zh-CN" altLang="en-US"/>
          </a:p>
        </p:txBody>
      </p:sp>
      <p:cxnSp>
        <p:nvCxnSpPr>
          <p:cNvPr id="17" name="标题 1"/>
          <p:cNvCxnSpPr/>
          <p:nvPr/>
        </p:nvCxnSpPr>
        <p:spPr>
          <a:xfrm rot="0" flipH="0" flipV="0">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accent1">
              <a:lumMod val="20000"/>
              <a:lumOff val="80000"/>
              <a:alpha val="41000"/>
            </a:schemeClr>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0" flipH="0" flipV="0">
            <a:off x="660400" y="1472200"/>
            <a:ext cx="10858500" cy="4320000"/>
          </a:xfrm>
          <a:prstGeom prst="rect">
            <a:avLst/>
          </a:prstGeom>
          <a:blipFill>
            <a:blip r:embed="rId2"/>
            <a:srcRect l="0" t="0" r="0" b="0"/>
            <a:stretch>
              <a:fillRect l="-3046" t="-36666" r="-3046" b="-30000"/>
            </a:stretch>
          </a:blip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660398" y="1472200"/>
            <a:ext cx="4320000" cy="4320000"/>
          </a:xfrm>
          <a:prstGeom prst="rect">
            <a:avLst/>
          </a:prstGeom>
          <a:solidFill>
            <a:schemeClr val="tx1">
              <a:alpha val="40000"/>
            </a:schemeClr>
          </a:soli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rot="0" flipH="0" flipV="0">
            <a:off x="2162994" y="2126199"/>
            <a:ext cx="5760000" cy="1440000"/>
          </a:xfrm>
          <a:prstGeom prst="rect">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rot="0" flipH="0" flipV="0">
            <a:off x="2966517" y="2312311"/>
            <a:ext cx="4686300" cy="266700"/>
          </a:xfrm>
          <a:prstGeom prst="rect">
            <a:avLst/>
          </a:prstGeom>
          <a:noFill/>
          <a:ln>
            <a:noFill/>
          </a:ln>
        </p:spPr>
        <p:txBody>
          <a:bodyPr vert="horz" wrap="square" lIns="0" tIns="0" rIns="0" bIns="0" rtlCol="0" anchor="b">
            <a:spAutoFit/>
          </a:bodyPr>
          <a:lstStyle/>
          <a:p>
            <a:pPr algn="l"/>
            <a:r>
              <a:rPr kumimoji="1" lang="en-US" altLang="zh-CN" sz="1600">
                <a:ln w="12700">
                  <a:noFill/>
                </a:ln>
                <a:solidFill>
                  <a:srgbClr val="262626">
                    <a:alpha val="100000"/>
                  </a:srgbClr>
                </a:solidFill>
                <a:latin typeface="SourceHanSerifJP-Bold"/>
                <a:ea typeface="SourceHanSerifJP-Bold"/>
                <a:cs typeface="SourceHanSerifJP-Bold"/>
              </a:rPr>
              <a:t>マインドマップ形式での整理</a:t>
            </a:r>
            <a:endParaRPr kumimoji="1" lang="zh-CN" altLang="en-US"/>
          </a:p>
        </p:txBody>
      </p:sp>
      <p:sp>
        <p:nvSpPr>
          <p:cNvPr id="7" name="标题 1"/>
          <p:cNvSpPr txBox="1"/>
          <p:nvPr/>
        </p:nvSpPr>
        <p:spPr>
          <a:xfrm rot="0" flipH="0" flipV="0">
            <a:off x="2966515" y="2651922"/>
            <a:ext cx="4680000" cy="792000"/>
          </a:xfrm>
          <a:prstGeom prst="rect">
            <a:avLst/>
          </a:prstGeom>
          <a:noFill/>
          <a:ln>
            <a:noFill/>
          </a:ln>
        </p:spPr>
        <p:txBody>
          <a:bodyPr vert="horz" wrap="square" lIns="0" tIns="0" rIns="0" bIns="0" rtlCol="0" anchor="t"/>
          <a:lstStyle/>
          <a:p>
            <a:pPr algn="l"/>
            <a:r>
              <a:rPr kumimoji="1" lang="en-US" altLang="zh-CN" sz="826">
                <a:ln w="12700">
                  <a:noFill/>
                </a:ln>
                <a:solidFill>
                  <a:srgbClr val="262626">
                    <a:alpha val="100000"/>
                  </a:srgbClr>
                </a:solidFill>
                <a:latin typeface="SourceHanSerifJP-Regular"/>
                <a:ea typeface="SourceHanSerifJP-Regular"/>
                <a:cs typeface="SourceHanSerifJP-Regular"/>
              </a:rPr>
              <a:t>Feloは、検索結果をマインドマップ形式で視覚的に整理する機能を備えています。これにより、情報の関係性が一目でわかり、理解が深まります。
マインドマップ形式は、情報の整理やプレゼンテーションにおいて非常に有効です。複雑な情報を視覚的に整理することで、プレゼンテーションの効果が向上し、聴衆に対するインパクトも大きくなります。</a:t>
            </a:r>
            <a:endParaRPr kumimoji="1" lang="zh-CN" altLang="en-US"/>
          </a:p>
        </p:txBody>
      </p:sp>
      <p:sp>
        <p:nvSpPr>
          <p:cNvPr id="8" name="标题 1"/>
          <p:cNvSpPr txBox="1"/>
          <p:nvPr/>
        </p:nvSpPr>
        <p:spPr>
          <a:xfrm rot="0" flipH="0" flipV="0">
            <a:off x="2360687" y="2333218"/>
            <a:ext cx="432000" cy="349559"/>
          </a:xfrm>
          <a:custGeom>
            <a:avLst/>
            <a:gdLst>
              <a:gd name="T0" fmla="*/ 199860 w 462"/>
              <a:gd name="T1" fmla="*/ 4060 h 373"/>
              <a:gd name="T2" fmla="*/ 199860 w 462"/>
              <a:gd name="T3" fmla="*/ 4060 h 373"/>
              <a:gd name="T4" fmla="*/ 4051 w 462"/>
              <a:gd name="T5" fmla="*/ 72182 h 373"/>
              <a:gd name="T6" fmla="*/ 4051 w 462"/>
              <a:gd name="T7" fmla="*/ 76243 h 373"/>
              <a:gd name="T8" fmla="*/ 44113 w 462"/>
              <a:gd name="T9" fmla="*/ 96093 h 373"/>
              <a:gd name="T10" fmla="*/ 44113 w 462"/>
              <a:gd name="T11" fmla="*/ 96093 h 373"/>
              <a:gd name="T12" fmla="*/ 72021 w 462"/>
              <a:gd name="T13" fmla="*/ 103762 h 373"/>
              <a:gd name="T14" fmla="*/ 195358 w 462"/>
              <a:gd name="T15" fmla="*/ 15790 h 373"/>
              <a:gd name="T16" fmla="*/ 195358 w 462"/>
              <a:gd name="T17" fmla="*/ 15790 h 373"/>
              <a:gd name="T18" fmla="*/ 108032 w 462"/>
              <a:gd name="T19" fmla="*/ 111883 h 373"/>
              <a:gd name="T20" fmla="*/ 108032 w 462"/>
              <a:gd name="T21" fmla="*/ 111883 h 373"/>
              <a:gd name="T22" fmla="*/ 103981 w 462"/>
              <a:gd name="T23" fmla="*/ 115943 h 373"/>
              <a:gd name="T24" fmla="*/ 108032 w 462"/>
              <a:gd name="T25" fmla="*/ 120003 h 373"/>
              <a:gd name="T26" fmla="*/ 108032 w 462"/>
              <a:gd name="T27" fmla="*/ 120003 h 373"/>
              <a:gd name="T28" fmla="*/ 163399 w 462"/>
              <a:gd name="T29" fmla="*/ 152034 h 373"/>
              <a:gd name="T30" fmla="*/ 175552 w 462"/>
              <a:gd name="T31" fmla="*/ 147974 h 373"/>
              <a:gd name="T32" fmla="*/ 207512 w 462"/>
              <a:gd name="T33" fmla="*/ 8121 h 373"/>
              <a:gd name="T34" fmla="*/ 199860 w 462"/>
              <a:gd name="T35" fmla="*/ 4060 h 373"/>
              <a:gd name="T36" fmla="*/ 72021 w 462"/>
              <a:gd name="T37" fmla="*/ 163764 h 373"/>
              <a:gd name="T38" fmla="*/ 72021 w 462"/>
              <a:gd name="T39" fmla="*/ 163764 h 373"/>
              <a:gd name="T40" fmla="*/ 76073 w 462"/>
              <a:gd name="T41" fmla="*/ 167824 h 373"/>
              <a:gd name="T42" fmla="*/ 108032 w 462"/>
              <a:gd name="T43" fmla="*/ 139853 h 373"/>
              <a:gd name="T44" fmla="*/ 72021 w 462"/>
              <a:gd name="T45" fmla="*/ 120003 h 373"/>
              <a:gd name="T46" fmla="*/ 72021 w 462"/>
              <a:gd name="T47" fmla="*/ 163764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cubicBezTo>
                  <a:pt x="160" y="230"/>
                  <a:pt x="160" y="230"/>
                  <a:pt x="160" y="230"/>
                </a:cubicBezTo>
                <a:cubicBezTo>
                  <a:pt x="160" y="230"/>
                  <a:pt x="425" y="35"/>
                  <a:pt x="434" y="35"/>
                </a:cubicBezTo>
                <a:cubicBezTo>
                  <a:pt x="434" y="26"/>
                  <a:pt x="434" y="35"/>
                  <a:pt x="434" y="35"/>
                </a:cubicBezTo>
                <a:lnTo>
                  <a:pt x="240" y="248"/>
                </a:lnTo>
                <a:cubicBezTo>
                  <a:pt x="231" y="257"/>
                  <a:pt x="231" y="257"/>
                  <a:pt x="231" y="257"/>
                </a:cubicBezTo>
                <a:cubicBezTo>
                  <a:pt x="240" y="266"/>
                  <a:pt x="240" y="266"/>
                  <a:pt x="240" y="266"/>
                </a:cubicBez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accent1"/>
          </a:solidFill>
          <a:ln cap="sq">
            <a:noFill/>
          </a:ln>
          <a:effectLst/>
        </p:spPr>
        <p:txBody>
          <a:bodyPr vert="horz" wrap="none" lIns="34290" tIns="17145" rIns="34290" bIns="17145" rtlCol="0" anchor="ctr"/>
          <a:lstStyle/>
          <a:p>
            <a:pPr algn="l"/>
            <a:endParaRPr kumimoji="1" lang="zh-CN" altLang="en-US"/>
          </a:p>
        </p:txBody>
      </p:sp>
      <p:sp>
        <p:nvSpPr>
          <p:cNvPr id="9" name="标题 1"/>
          <p:cNvSpPr txBox="1"/>
          <p:nvPr/>
        </p:nvSpPr>
        <p:spPr>
          <a:xfrm rot="0" flipH="0" flipV="0">
            <a:off x="4256306" y="3698201"/>
            <a:ext cx="5760000" cy="1440000"/>
          </a:xfrm>
          <a:prstGeom prst="rect">
            <a:avLst/>
          </a:prstGeom>
          <a:solidFill>
            <a:schemeClr val="bg1">
              <a:lumMod val="95000"/>
            </a:schemeClr>
          </a:solidFill>
          <a:ln w="12700" cap="sq">
            <a:noFill/>
            <a:miter/>
          </a:ln>
        </p:spPr>
        <p:txBody>
          <a:bodyPr vert="horz" wrap="square" lIns="91440" tIns="45720" rIns="91440" bIns="45720" rtlCol="0" anchor="ctr"/>
          <a:lstStyle/>
          <a:p>
            <a:pPr algn="ctr"/>
            <a:endParaRPr kumimoji="1" lang="zh-CN" altLang="en-US"/>
          </a:p>
        </p:txBody>
      </p:sp>
      <p:sp>
        <p:nvSpPr>
          <p:cNvPr id="10" name="标题 1"/>
          <p:cNvSpPr txBox="1"/>
          <p:nvPr/>
        </p:nvSpPr>
        <p:spPr>
          <a:xfrm rot="0" flipH="0" flipV="0">
            <a:off x="5052203" y="3875405"/>
            <a:ext cx="4686300" cy="266700"/>
          </a:xfrm>
          <a:prstGeom prst="rect">
            <a:avLst/>
          </a:prstGeom>
          <a:noFill/>
          <a:ln>
            <a:noFill/>
          </a:ln>
        </p:spPr>
        <p:txBody>
          <a:bodyPr vert="horz" wrap="square" lIns="0" tIns="0" rIns="0" bIns="0" rtlCol="0" anchor="b">
            <a:spAutoFit/>
          </a:bodyPr>
          <a:lstStyle/>
          <a:p>
            <a:pPr algn="l"/>
            <a:r>
              <a:rPr kumimoji="1" lang="en-US" altLang="zh-CN" sz="1600">
                <a:ln w="12700">
                  <a:noFill/>
                </a:ln>
                <a:solidFill>
                  <a:srgbClr val="262626">
                    <a:alpha val="100000"/>
                  </a:srgbClr>
                </a:solidFill>
                <a:latin typeface="SourceHanSerifJP-Bold"/>
                <a:ea typeface="SourceHanSerifJP-Bold"/>
                <a:cs typeface="SourceHanSerifJP-Bold"/>
              </a:rPr>
              <a:t>スライド資料の生成</a:t>
            </a:r>
            <a:endParaRPr kumimoji="1" lang="zh-CN" altLang="en-US"/>
          </a:p>
        </p:txBody>
      </p:sp>
      <p:sp>
        <p:nvSpPr>
          <p:cNvPr id="11" name="标题 1"/>
          <p:cNvSpPr txBox="1"/>
          <p:nvPr/>
        </p:nvSpPr>
        <p:spPr>
          <a:xfrm rot="0" flipH="0" flipV="0">
            <a:off x="5052201" y="4215014"/>
            <a:ext cx="4680000" cy="792000"/>
          </a:xfrm>
          <a:prstGeom prst="rect">
            <a:avLst/>
          </a:prstGeom>
          <a:noFill/>
          <a:ln>
            <a:noFill/>
          </a:ln>
        </p:spPr>
        <p:txBody>
          <a:bodyPr vert="horz" wrap="square" lIns="0" tIns="0" rIns="0" bIns="0" rtlCol="0" anchor="t"/>
          <a:lstStyle/>
          <a:p>
            <a:pPr algn="l"/>
            <a:r>
              <a:rPr kumimoji="1" lang="en-US" altLang="zh-CN" sz="826">
                <a:ln w="12700">
                  <a:noFill/>
                </a:ln>
                <a:solidFill>
                  <a:srgbClr val="262626">
                    <a:alpha val="100000"/>
                  </a:srgbClr>
                </a:solidFill>
                <a:latin typeface="SourceHanSerifJP-Regular"/>
                <a:ea typeface="SourceHanSerifJP-Regular"/>
                <a:cs typeface="SourceHanSerifJP-Regular"/>
              </a:rPr>
              <a:t>Feloは、検索結果を基にスライド資料を生成する機能も備えています。これにより、短時間で効果的なプレゼンテーションスライドを作成することができます。
スライド生成機能は、会議やセミナー、教育現場などでの利用が想定されています。特に、急なプレゼンテーションや大量の情報を短時間で整理する必要がある場面で非常に便利です。</a:t>
            </a:r>
            <a:endParaRPr kumimoji="1" lang="zh-CN" altLang="en-US"/>
          </a:p>
        </p:txBody>
      </p:sp>
      <p:sp>
        <p:nvSpPr>
          <p:cNvPr id="12" name="标题 1"/>
          <p:cNvSpPr txBox="1"/>
          <p:nvPr/>
        </p:nvSpPr>
        <p:spPr>
          <a:xfrm rot="0" flipH="0" flipV="0">
            <a:off x="4489999" y="3910066"/>
            <a:ext cx="396000" cy="327546"/>
          </a:xfrm>
          <a:custGeom>
            <a:avLst/>
            <a:gdLst>
              <a:gd name="connsiteX0" fmla="*/ 114387 w 870468"/>
              <a:gd name="connsiteY0" fmla="*/ 394297 h 720000"/>
              <a:gd name="connsiteX1" fmla="*/ 125598 w 870468"/>
              <a:gd name="connsiteY1" fmla="*/ 421319 h 720000"/>
              <a:gd name="connsiteX2" fmla="*/ 153878 w 870468"/>
              <a:gd name="connsiteY2" fmla="*/ 433051 h 720000"/>
              <a:gd name="connsiteX3" fmla="*/ 449972 w 870468"/>
              <a:gd name="connsiteY3" fmla="*/ 433051 h 720000"/>
              <a:gd name="connsiteX4" fmla="*/ 478295 w 870468"/>
              <a:gd name="connsiteY4" fmla="*/ 421319 h 720000"/>
              <a:gd name="connsiteX5" fmla="*/ 489465 w 870468"/>
              <a:gd name="connsiteY5" fmla="*/ 394297 h 720000"/>
              <a:gd name="connsiteX6" fmla="*/ 116266 w 870468"/>
              <a:gd name="connsiteY6" fmla="*/ 68594 h 720000"/>
              <a:gd name="connsiteX7" fmla="*/ 68708 w 870468"/>
              <a:gd name="connsiteY7" fmla="*/ 116152 h 720000"/>
              <a:gd name="connsiteX8" fmla="*/ 68708 w 870468"/>
              <a:gd name="connsiteY8" fmla="*/ 241561 h 720000"/>
              <a:gd name="connsiteX9" fmla="*/ 801875 w 870468"/>
              <a:gd name="connsiteY9" fmla="*/ 241561 h 720000"/>
              <a:gd name="connsiteX10" fmla="*/ 801875 w 870468"/>
              <a:gd name="connsiteY10" fmla="*/ 116152 h 720000"/>
              <a:gd name="connsiteX11" fmla="*/ 754317 w 870468"/>
              <a:gd name="connsiteY11" fmla="*/ 68594 h 720000"/>
              <a:gd name="connsiteX12" fmla="*/ 598821 w 870468"/>
              <a:gd name="connsiteY12" fmla="*/ 68594 h 720000"/>
              <a:gd name="connsiteX13" fmla="*/ 116266 w 870468"/>
              <a:gd name="connsiteY13" fmla="*/ 0 h 720000"/>
              <a:gd name="connsiteX14" fmla="*/ 598821 w 870468"/>
              <a:gd name="connsiteY14" fmla="*/ 0 h 720000"/>
              <a:gd name="connsiteX15" fmla="*/ 754317 w 870468"/>
              <a:gd name="connsiteY15" fmla="*/ 0 h 720000"/>
              <a:gd name="connsiteX16" fmla="*/ 870468 w 870468"/>
              <a:gd name="connsiteY16" fmla="*/ 116152 h 720000"/>
              <a:gd name="connsiteX17" fmla="*/ 870468 w 870468"/>
              <a:gd name="connsiteY17" fmla="*/ 360001 h 720000"/>
              <a:gd name="connsiteX18" fmla="*/ 870468 w 870468"/>
              <a:gd name="connsiteY18" fmla="*/ 603736 h 720000"/>
              <a:gd name="connsiteX19" fmla="*/ 754317 w 870468"/>
              <a:gd name="connsiteY19" fmla="*/ 720000 h 720000"/>
              <a:gd name="connsiteX20" fmla="*/ 598821 w 870468"/>
              <a:gd name="connsiteY20" fmla="*/ 720000 h 720000"/>
              <a:gd name="connsiteX21" fmla="*/ 116266 w 870468"/>
              <a:gd name="connsiteY21" fmla="*/ 720000 h 720000"/>
              <a:gd name="connsiteX22" fmla="*/ 115 w 870468"/>
              <a:gd name="connsiteY22" fmla="*/ 603850 h 720000"/>
              <a:gd name="connsiteX23" fmla="*/ 115 w 870468"/>
              <a:gd name="connsiteY23" fmla="*/ 360279 h 720000"/>
              <a:gd name="connsiteX24" fmla="*/ 0 w 870468"/>
              <a:gd name="connsiteY24" fmla="*/ 360001 h 720000"/>
              <a:gd name="connsiteX25" fmla="*/ 115 w 870468"/>
              <a:gd name="connsiteY25" fmla="*/ 359723 h 720000"/>
              <a:gd name="connsiteX26" fmla="*/ 115 w 870468"/>
              <a:gd name="connsiteY26" fmla="*/ 116152 h 720000"/>
              <a:gd name="connsiteX27" fmla="*/ 116266 w 870468"/>
              <a:gd name="connsiteY27" fmla="*/ 0 h 720000"/>
            </a:gdLst>
            <a:rect l="l" t="t" r="r" b="b"/>
            <a:pathLst>
              <a:path w="870468" h="720000">
                <a:moveTo>
                  <a:pt x="114387" y="394297"/>
                </a:moveTo>
                <a:lnTo>
                  <a:pt x="125598" y="421319"/>
                </a:lnTo>
                <a:cubicBezTo>
                  <a:pt x="132843" y="428564"/>
                  <a:pt x="142846" y="433051"/>
                  <a:pt x="153878" y="433051"/>
                </a:cubicBezTo>
                <a:lnTo>
                  <a:pt x="449972" y="433051"/>
                </a:lnTo>
                <a:cubicBezTo>
                  <a:pt x="461061" y="433051"/>
                  <a:pt x="471064" y="428564"/>
                  <a:pt x="478295" y="421319"/>
                </a:cubicBezTo>
                <a:lnTo>
                  <a:pt x="489465" y="394297"/>
                </a:lnTo>
                <a:close/>
                <a:moveTo>
                  <a:pt x="116266" y="68594"/>
                </a:moveTo>
                <a:cubicBezTo>
                  <a:pt x="89972" y="68594"/>
                  <a:pt x="68708" y="89972"/>
                  <a:pt x="68708" y="116152"/>
                </a:cubicBezTo>
                <a:lnTo>
                  <a:pt x="68708" y="241561"/>
                </a:lnTo>
                <a:lnTo>
                  <a:pt x="801875" y="241561"/>
                </a:lnTo>
                <a:lnTo>
                  <a:pt x="801875" y="116152"/>
                </a:lnTo>
                <a:cubicBezTo>
                  <a:pt x="801875" y="89858"/>
                  <a:pt x="780497" y="68594"/>
                  <a:pt x="754317" y="68594"/>
                </a:cubicBezTo>
                <a:lnTo>
                  <a:pt x="598821" y="68594"/>
                </a:lnTo>
                <a:close/>
                <a:moveTo>
                  <a:pt x="116266" y="0"/>
                </a:moveTo>
                <a:lnTo>
                  <a:pt x="598821" y="0"/>
                </a:lnTo>
                <a:lnTo>
                  <a:pt x="754317" y="0"/>
                </a:lnTo>
                <a:cubicBezTo>
                  <a:pt x="818338" y="0"/>
                  <a:pt x="870468" y="52131"/>
                  <a:pt x="870468" y="116152"/>
                </a:cubicBezTo>
                <a:lnTo>
                  <a:pt x="870468" y="360001"/>
                </a:lnTo>
                <a:lnTo>
                  <a:pt x="870468" y="603736"/>
                </a:lnTo>
                <a:cubicBezTo>
                  <a:pt x="870468" y="667870"/>
                  <a:pt x="818338" y="720000"/>
                  <a:pt x="754317" y="720000"/>
                </a:cubicBezTo>
                <a:lnTo>
                  <a:pt x="598821" y="720000"/>
                </a:lnTo>
                <a:lnTo>
                  <a:pt x="116266" y="720000"/>
                </a:lnTo>
                <a:cubicBezTo>
                  <a:pt x="52246" y="720000"/>
                  <a:pt x="115" y="667870"/>
                  <a:pt x="115" y="603850"/>
                </a:cubicBezTo>
                <a:lnTo>
                  <a:pt x="115" y="360279"/>
                </a:lnTo>
                <a:lnTo>
                  <a:pt x="0" y="360001"/>
                </a:lnTo>
                <a:lnTo>
                  <a:pt x="115" y="359723"/>
                </a:lnTo>
                <a:lnTo>
                  <a:pt x="115" y="116152"/>
                </a:lnTo>
                <a:cubicBezTo>
                  <a:pt x="115" y="52131"/>
                  <a:pt x="52246" y="0"/>
                  <a:pt x="116266" y="0"/>
                </a:cubicBezTo>
                <a:close/>
              </a:path>
            </a:pathLst>
          </a:custGeom>
          <a:solidFill>
            <a:schemeClr val="accent1"/>
          </a:solidFill>
          <a:ln cap="sq">
            <a:noFill/>
          </a:ln>
          <a:effectLst/>
        </p:spPr>
        <p:txBody>
          <a:bodyPr vert="horz" wrap="none" lIns="34290" tIns="17145" rIns="34290" bIns="17145" rtlCol="0" anchor="ctr"/>
          <a:lstStyle/>
          <a:p>
            <a:pPr algn="l"/>
            <a:endParaRPr kumimoji="1" lang="zh-CN" altLang="en-US"/>
          </a:p>
        </p:txBody>
      </p:sp>
      <p:sp>
        <p:nvSpPr>
          <p:cNvPr id="13" name="标题 1"/>
          <p:cNvSpPr txBox="1"/>
          <p:nvPr/>
        </p:nvSpPr>
        <p:spPr>
          <a:xfrm rot="0" flipH="0" flipV="0">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endParaRPr kumimoji="1" lang="zh-CN" altLang="en-US"/>
          </a:p>
        </p:txBody>
      </p:sp>
      <p:sp>
        <p:nvSpPr>
          <p:cNvPr id="14" name="标题 1"/>
          <p:cNvSpPr txBox="1"/>
          <p:nvPr/>
        </p:nvSpPr>
        <p:spPr>
          <a:xfrm rot="0" flipH="0" flipV="0">
            <a:off x="743662" y="296822"/>
            <a:ext cx="10587277" cy="432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視覚的な情報整理</a:t>
            </a:r>
            <a:endParaRPr kumimoji="1" lang="zh-CN" altLang="en-US"/>
          </a:p>
        </p:txBody>
      </p:sp>
      <p:cxnSp>
        <p:nvCxnSpPr>
          <p:cNvPr id="15" name="标题 1"/>
          <p:cNvCxnSpPr/>
          <p:nvPr/>
        </p:nvCxnSpPr>
        <p:spPr>
          <a:xfrm rot="0" flipH="0" flipV="0">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183" t="0" r="183" b="0"/>
          <a:stretch>
            <a:fillRect/>
          </a:stretch>
        </p:blipFill>
        <p:spPr>
          <a:xfrm rot="0" flipH="0" flipV="0">
            <a:off x="-565426" y="0"/>
            <a:ext cx="12757426" cy="7176052"/>
          </a:xfrm>
          <a:custGeom>
            <a:avLst/>
            <a:gdLst/>
            <a:rect l="l" t="t" r="r" b="b"/>
            <a:pathLst>
              <a:path w="12763500" h="7175500">
                <a:moveTo>
                  <a:pt x="0" y="0"/>
                </a:moveTo>
                <a:lnTo>
                  <a:pt x="12757426" y="0"/>
                </a:lnTo>
                <a:lnTo>
                  <a:pt x="12757426" y="7176052"/>
                </a:lnTo>
                <a:lnTo>
                  <a:pt x="0" y="7176052"/>
                </a:lnTo>
                <a:close/>
              </a:path>
            </a:pathLst>
          </a:custGeom>
          <a:noFill/>
          <a:ln>
            <a:noFill/>
          </a:ln>
        </p:spPr>
      </p:pic>
      <p:sp>
        <p:nvSpPr>
          <p:cNvPr id="3" name="标题 1"/>
          <p:cNvSpPr txBox="1"/>
          <p:nvPr/>
        </p:nvSpPr>
        <p:spPr>
          <a:xfrm rot="0" flipH="0" flipV="0">
            <a:off x="3205410" y="2566686"/>
            <a:ext cx="5923121" cy="2681826"/>
          </a:xfrm>
          <a:prstGeom prst="rect">
            <a:avLst/>
          </a:prstGeom>
          <a:noFill/>
          <a:ln>
            <a:noFill/>
          </a:ln>
        </p:spPr>
        <p:txBody>
          <a:bodyPr vert="horz" wrap="square" lIns="91440" tIns="45720" rIns="91440" bIns="45720" rtlCol="0" anchor="t"/>
          <a:lstStyle/>
          <a:p>
            <a:pPr algn="l"/>
            <a:r>
              <a:rPr kumimoji="1" lang="en-US" altLang="zh-CN" sz="3600">
                <a:ln w="12700">
                  <a:noFill/>
                </a:ln>
                <a:solidFill>
                  <a:srgbClr val="FFFFFF">
                    <a:alpha val="100000"/>
                  </a:srgbClr>
                </a:solidFill>
                <a:latin typeface="SourceHanSerifJP-Bold"/>
                <a:ea typeface="SourceHanSerifJP-Bold"/>
                <a:cs typeface="SourceHanSerifJP-Bold"/>
              </a:rPr>
              <a:t>Feloの活用シーン</a:t>
            </a:r>
            <a:endParaRPr kumimoji="1" lang="zh-CN" altLang="en-US"/>
          </a:p>
        </p:txBody>
      </p:sp>
      <p:sp>
        <p:nvSpPr>
          <p:cNvPr id="4" name="标题 1"/>
          <p:cNvSpPr txBox="1"/>
          <p:nvPr/>
        </p:nvSpPr>
        <p:spPr>
          <a:xfrm rot="0" flipH="0" flipV="0">
            <a:off x="3205410" y="350818"/>
            <a:ext cx="2277830" cy="2136691"/>
          </a:xfrm>
          <a:prstGeom prst="rect">
            <a:avLst/>
          </a:prstGeom>
          <a:noFill/>
          <a:ln>
            <a:noFill/>
          </a:ln>
        </p:spPr>
        <p:txBody>
          <a:bodyPr vert="horz" wrap="square" lIns="91440" tIns="45720" rIns="91440" bIns="45720" rtlCol="0" anchor="b"/>
          <a:lstStyle/>
          <a:p>
            <a:pPr algn="l"/>
            <a:r>
              <a:rPr kumimoji="1" lang="en-US" altLang="zh-CN" sz="8800">
                <a:ln w="12700">
                  <a:noFill/>
                </a:ln>
                <a:solidFill>
                  <a:srgbClr val="FFFFFF">
                    <a:alpha val="100000"/>
                  </a:srgbClr>
                </a:solidFill>
                <a:latin typeface="OPPOSans H"/>
                <a:ea typeface="OPPOSans H"/>
                <a:cs typeface="OPPOSans H"/>
              </a:rPr>
              <a:t>04</a:t>
            </a:r>
            <a:endParaRPr kumimoji="1" lang="zh-CN" altLang="en-US"/>
          </a:p>
        </p:txBody>
      </p:sp>
      <p:grpSp>
        <p:nvGrpSpPr>
          <p:cNvPr id="5" name=""/>
          <p:cNvGrpSpPr/>
          <p:nvPr/>
        </p:nvGrpSpPr>
        <p:grpSpPr>
          <a:xfrm>
            <a:off x="7717820" y="1246311"/>
            <a:ext cx="1119799" cy="1237298"/>
            <a:chOff x="7717820" y="1246311"/>
            <a:chExt cx="1119799" cy="1237298"/>
          </a:xfrm>
        </p:grpSpPr>
        <p:sp>
          <p:nvSpPr>
            <p:cNvPr id="6" name="标题 1"/>
            <p:cNvSpPr txBox="1"/>
            <p:nvPr/>
          </p:nvSpPr>
          <p:spPr>
            <a:xfrm rot="0" flipH="0" flipV="0">
              <a:off x="7717820" y="1417279"/>
              <a:ext cx="724395" cy="724395"/>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rot="0" flipH="0" flipV="0">
              <a:off x="8325816" y="2141674"/>
              <a:ext cx="341935" cy="341935"/>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rot="0" flipH="0" flipV="0">
              <a:off x="8071690" y="1246311"/>
              <a:ext cx="341935" cy="341935"/>
            </a:xfrm>
            <a:prstGeom prst="ellipse">
              <a:avLst/>
            </a:prstGeom>
            <a:solidFill>
              <a:schemeClr val="bg1">
                <a:lumMod val="50000"/>
              </a:schemeClr>
            </a:soli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rot="0" flipH="0" flipV="0">
              <a:off x="8612710" y="1693993"/>
              <a:ext cx="224909" cy="224909"/>
            </a:xfrm>
            <a:prstGeom prst="ellipse">
              <a:avLst/>
            </a:prstGeom>
            <a:solidFill>
              <a:schemeClr val="bg1">
                <a:lumMod val="75000"/>
              </a:schemeClr>
            </a:solidFill>
            <a:ln w="12700" cap="sq">
              <a:noFill/>
              <a:miter/>
            </a:ln>
          </p:spPr>
          <p:txBody>
            <a:bodyPr vert="horz" wrap="square" lIns="91440" tIns="45720" rIns="91440" bIns="45720" rtlCol="0" anchor="ctr"/>
            <a:lstStyle/>
            <a:p>
              <a:pPr algn="ctr"/>
              <a:endParaRPr kumimoji="1" lang="zh-CN" altLang="en-US"/>
            </a:p>
          </p:txBody>
        </p:sp>
      </p:grpSp>
      <p:grpSp>
        <p:nvGrpSpPr>
          <p:cNvPr id="10" name=""/>
          <p:cNvGrpSpPr/>
          <p:nvPr/>
        </p:nvGrpSpPr>
        <p:grpSpPr>
          <a:xfrm>
            <a:off x="3205410" y="5383664"/>
            <a:ext cx="360000" cy="360000"/>
            <a:chOff x="3205410" y="5383664"/>
            <a:chExt cx="360000" cy="360000"/>
          </a:xfrm>
        </p:grpSpPr>
        <p:sp>
          <p:nvSpPr>
            <p:cNvPr id="11" name="标题 1"/>
            <p:cNvSpPr txBox="1"/>
            <p:nvPr/>
          </p:nvSpPr>
          <p:spPr>
            <a:xfrm rot="0" flipH="0" flipV="0">
              <a:off x="3205410"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12" name=""/>
            <p:cNvGrpSpPr/>
            <p:nvPr/>
          </p:nvGrpSpPr>
          <p:grpSpPr>
            <a:xfrm>
              <a:off x="3276436" y="5467534"/>
              <a:ext cx="217948" cy="193846"/>
              <a:chOff x="3276436" y="5467534"/>
              <a:chExt cx="217948" cy="193846"/>
            </a:xfrm>
          </p:grpSpPr>
          <p:sp>
            <p:nvSpPr>
              <p:cNvPr id="13" name="标题 1"/>
              <p:cNvSpPr txBox="1"/>
              <p:nvPr/>
            </p:nvSpPr>
            <p:spPr>
              <a:xfrm rot="0" flipH="0" flipV="0">
                <a:off x="3276490" y="5467534"/>
                <a:ext cx="217894" cy="90346"/>
              </a:xfrm>
              <a:custGeom>
                <a:avLst/>
                <a:gdLst>
                  <a:gd name="connsiteX0" fmla="*/ 380333 w 390525"/>
                  <a:gd name="connsiteY0" fmla="*/ 74724 h 161925"/>
                  <a:gd name="connsiteX1" fmla="*/ 201263 w 390525"/>
                  <a:gd name="connsiteY1" fmla="*/ 7858 h 161925"/>
                  <a:gd name="connsiteX2" fmla="*/ 193453 w 390525"/>
                  <a:gd name="connsiteY2" fmla="*/ 7858 h 161925"/>
                  <a:gd name="connsiteX3" fmla="*/ 14383 w 390525"/>
                  <a:gd name="connsiteY3" fmla="*/ 74724 h 161925"/>
                  <a:gd name="connsiteX4" fmla="*/ 7144 w 390525"/>
                  <a:gd name="connsiteY4" fmla="*/ 85201 h 161925"/>
                  <a:gd name="connsiteX5" fmla="*/ 14383 w 390525"/>
                  <a:gd name="connsiteY5" fmla="*/ 95679 h 161925"/>
                  <a:gd name="connsiteX6" fmla="*/ 193453 w 390525"/>
                  <a:gd name="connsiteY6" fmla="*/ 162544 h 161925"/>
                  <a:gd name="connsiteX7" fmla="*/ 197358 w 390525"/>
                  <a:gd name="connsiteY7" fmla="*/ 163211 h 161925"/>
                  <a:gd name="connsiteX8" fmla="*/ 201263 w 390525"/>
                  <a:gd name="connsiteY8" fmla="*/ 162544 h 161925"/>
                  <a:gd name="connsiteX9" fmla="*/ 380333 w 390525"/>
                  <a:gd name="connsiteY9" fmla="*/ 95679 h 161925"/>
                  <a:gd name="connsiteX10" fmla="*/ 387572 w 390525"/>
                  <a:gd name="connsiteY10" fmla="*/ 85201 h 161925"/>
                  <a:gd name="connsiteX11" fmla="*/ 380333 w 390525"/>
                  <a:gd name="connsiteY11" fmla="*/ 74724 h 161925"/>
                </a:gdLst>
                <a:rect l="l" t="t" r="r" b="b"/>
                <a:pathLst>
                  <a:path w="390525" h="161925">
                    <a:moveTo>
                      <a:pt x="380333" y="74724"/>
                    </a:moveTo>
                    <a:lnTo>
                      <a:pt x="201263" y="7858"/>
                    </a:lnTo>
                    <a:cubicBezTo>
                      <a:pt x="198691" y="6906"/>
                      <a:pt x="195929" y="6906"/>
                      <a:pt x="193453" y="7858"/>
                    </a:cubicBezTo>
                    <a:lnTo>
                      <a:pt x="14383" y="74724"/>
                    </a:lnTo>
                    <a:cubicBezTo>
                      <a:pt x="10001" y="76343"/>
                      <a:pt x="7144" y="80534"/>
                      <a:pt x="7144" y="85201"/>
                    </a:cubicBezTo>
                    <a:cubicBezTo>
                      <a:pt x="7144" y="89868"/>
                      <a:pt x="10001" y="93964"/>
                      <a:pt x="14383" y="95679"/>
                    </a:cubicBezTo>
                    <a:lnTo>
                      <a:pt x="193453" y="162544"/>
                    </a:lnTo>
                    <a:cubicBezTo>
                      <a:pt x="194691" y="163020"/>
                      <a:pt x="196025" y="163211"/>
                      <a:pt x="197358" y="163211"/>
                    </a:cubicBezTo>
                    <a:cubicBezTo>
                      <a:pt x="198691" y="163211"/>
                      <a:pt x="200025" y="163020"/>
                      <a:pt x="201263" y="162544"/>
                    </a:cubicBezTo>
                    <a:lnTo>
                      <a:pt x="380333" y="95679"/>
                    </a:lnTo>
                    <a:cubicBezTo>
                      <a:pt x="384715" y="94059"/>
                      <a:pt x="387572" y="89868"/>
                      <a:pt x="387572" y="85201"/>
                    </a:cubicBezTo>
                    <a:cubicBezTo>
                      <a:pt x="387572" y="80534"/>
                      <a:pt x="384620" y="76343"/>
                      <a:pt x="380333" y="74724"/>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4" name="标题 1"/>
              <p:cNvSpPr txBox="1"/>
              <p:nvPr/>
            </p:nvSpPr>
            <p:spPr>
              <a:xfrm rot="0" flipH="0" flipV="0">
                <a:off x="3276436" y="5592292"/>
                <a:ext cx="217894" cy="69088"/>
              </a:xfrm>
              <a:custGeom>
                <a:avLst/>
                <a:gdLst>
                  <a:gd name="connsiteX0" fmla="*/ 380429 w 390525"/>
                  <a:gd name="connsiteY0" fmla="*/ 29432 h 123825"/>
                  <a:gd name="connsiteX1" fmla="*/ 321088 w 390525"/>
                  <a:gd name="connsiteY1" fmla="*/ 7239 h 123825"/>
                  <a:gd name="connsiteX2" fmla="*/ 209169 w 390525"/>
                  <a:gd name="connsiteY2" fmla="*/ 48958 h 123825"/>
                  <a:gd name="connsiteX3" fmla="*/ 197454 w 390525"/>
                  <a:gd name="connsiteY3" fmla="*/ 51054 h 123825"/>
                  <a:gd name="connsiteX4" fmla="*/ 185833 w 390525"/>
                  <a:gd name="connsiteY4" fmla="*/ 48958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429 w 390525"/>
                  <a:gd name="connsiteY14" fmla="*/ 29432 h 123825"/>
                </a:gdLst>
                <a:rect l="l" t="t" r="r" b="b"/>
                <a:pathLst>
                  <a:path w="390525" h="123825">
                    <a:moveTo>
                      <a:pt x="380429" y="29432"/>
                    </a:moveTo>
                    <a:lnTo>
                      <a:pt x="321088" y="7239"/>
                    </a:lnTo>
                    <a:lnTo>
                      <a:pt x="209169" y="48958"/>
                    </a:lnTo>
                    <a:cubicBezTo>
                      <a:pt x="205359" y="50387"/>
                      <a:pt x="201454" y="51054"/>
                      <a:pt x="197454" y="51054"/>
                    </a:cubicBezTo>
                    <a:cubicBezTo>
                      <a:pt x="193453" y="51054"/>
                      <a:pt x="189548" y="50387"/>
                      <a:pt x="185833" y="48958"/>
                    </a:cubicBezTo>
                    <a:lnTo>
                      <a:pt x="73723" y="7144"/>
                    </a:lnTo>
                    <a:lnTo>
                      <a:pt x="14383" y="29337"/>
                    </a:lnTo>
                    <a:cubicBezTo>
                      <a:pt x="10001" y="30956"/>
                      <a:pt x="7144" y="35147"/>
                      <a:pt x="7144" y="39815"/>
                    </a:cubicBezTo>
                    <a:cubicBezTo>
                      <a:pt x="7144" y="44482"/>
                      <a:pt x="10001" y="48578"/>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715" y="31052"/>
                      <a:pt x="380429" y="2943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rot="0" flipH="0" flipV="0">
                <a:off x="3276490" y="5542601"/>
                <a:ext cx="217894" cy="69088"/>
              </a:xfrm>
              <a:custGeom>
                <a:avLst/>
                <a:gdLst>
                  <a:gd name="connsiteX0" fmla="*/ 380333 w 390525"/>
                  <a:gd name="connsiteY0" fmla="*/ 29337 h 123825"/>
                  <a:gd name="connsiteX1" fmla="*/ 320993 w 390525"/>
                  <a:gd name="connsiteY1" fmla="*/ 7144 h 123825"/>
                  <a:gd name="connsiteX2" fmla="*/ 209074 w 390525"/>
                  <a:gd name="connsiteY2" fmla="*/ 48863 h 123825"/>
                  <a:gd name="connsiteX3" fmla="*/ 197358 w 390525"/>
                  <a:gd name="connsiteY3" fmla="*/ 50959 h 123825"/>
                  <a:gd name="connsiteX4" fmla="*/ 185738 w 390525"/>
                  <a:gd name="connsiteY4" fmla="*/ 48863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333 w 390525"/>
                  <a:gd name="connsiteY14" fmla="*/ 29337 h 123825"/>
                </a:gdLst>
                <a:rect l="l" t="t" r="r" b="b"/>
                <a:pathLst>
                  <a:path w="390525" h="123825">
                    <a:moveTo>
                      <a:pt x="380333" y="29337"/>
                    </a:moveTo>
                    <a:lnTo>
                      <a:pt x="320993" y="7144"/>
                    </a:lnTo>
                    <a:lnTo>
                      <a:pt x="209074" y="48863"/>
                    </a:lnTo>
                    <a:cubicBezTo>
                      <a:pt x="205264" y="50292"/>
                      <a:pt x="201359" y="50959"/>
                      <a:pt x="197358" y="50959"/>
                    </a:cubicBezTo>
                    <a:cubicBezTo>
                      <a:pt x="193357" y="50959"/>
                      <a:pt x="189452" y="50292"/>
                      <a:pt x="185738" y="48863"/>
                    </a:cubicBezTo>
                    <a:lnTo>
                      <a:pt x="73723" y="7144"/>
                    </a:lnTo>
                    <a:lnTo>
                      <a:pt x="14383" y="29337"/>
                    </a:lnTo>
                    <a:cubicBezTo>
                      <a:pt x="10001" y="30956"/>
                      <a:pt x="7144" y="35147"/>
                      <a:pt x="7144" y="39815"/>
                    </a:cubicBezTo>
                    <a:cubicBezTo>
                      <a:pt x="7144" y="44482"/>
                      <a:pt x="10001" y="48577"/>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620" y="30956"/>
                      <a:pt x="380333" y="29337"/>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grpSp>
        <p:nvGrpSpPr>
          <p:cNvPr id="16" name=""/>
          <p:cNvGrpSpPr/>
          <p:nvPr/>
        </p:nvGrpSpPr>
        <p:grpSpPr>
          <a:xfrm>
            <a:off x="5232321" y="5383664"/>
            <a:ext cx="360000" cy="360000"/>
            <a:chOff x="5232321" y="5383664"/>
            <a:chExt cx="360000" cy="360000"/>
          </a:xfrm>
        </p:grpSpPr>
        <p:sp>
          <p:nvSpPr>
            <p:cNvPr id="17" name="标题 1"/>
            <p:cNvSpPr txBox="1"/>
            <p:nvPr/>
          </p:nvSpPr>
          <p:spPr>
            <a:xfrm rot="0" flipH="0" flipV="0">
              <a:off x="5232321"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rot="0" flipH="0" flipV="0">
              <a:off x="5341402" y="5466741"/>
              <a:ext cx="141838" cy="193846"/>
            </a:xfrm>
            <a:custGeom>
              <a:avLst/>
              <a:gdLst>
                <a:gd name="connsiteX0" fmla="*/ 144875 w 285750"/>
                <a:gd name="connsiteY0" fmla="*/ 7144 h 390525"/>
                <a:gd name="connsiteX1" fmla="*/ 7144 w 285750"/>
                <a:gd name="connsiteY1" fmla="*/ 144875 h 390525"/>
                <a:gd name="connsiteX2" fmla="*/ 135636 w 285750"/>
                <a:gd name="connsiteY2" fmla="*/ 383381 h 390525"/>
                <a:gd name="connsiteX3" fmla="*/ 154115 w 285750"/>
                <a:gd name="connsiteY3" fmla="*/ 383381 h 390525"/>
                <a:gd name="connsiteX4" fmla="*/ 282607 w 285750"/>
                <a:gd name="connsiteY4" fmla="*/ 144875 h 390525"/>
                <a:gd name="connsiteX5" fmla="*/ 144875 w 285750"/>
                <a:gd name="connsiteY5" fmla="*/ 7144 h 390525"/>
                <a:gd name="connsiteX6" fmla="*/ 144875 w 285750"/>
                <a:gd name="connsiteY6" fmla="*/ 214217 h 390525"/>
                <a:gd name="connsiteX7" fmla="*/ 75533 w 285750"/>
                <a:gd name="connsiteY7" fmla="*/ 144875 h 390525"/>
                <a:gd name="connsiteX8" fmla="*/ 144875 w 285750"/>
                <a:gd name="connsiteY8" fmla="*/ 75533 h 390525"/>
                <a:gd name="connsiteX9" fmla="*/ 214217 w 285750"/>
                <a:gd name="connsiteY9" fmla="*/ 144875 h 390525"/>
                <a:gd name="connsiteX10" fmla="*/ 144875 w 285750"/>
                <a:gd name="connsiteY10" fmla="*/ 214217 h 390525"/>
              </a:gdLst>
              <a:rect l="l" t="t" r="r" b="b"/>
              <a:pathLst>
                <a:path w="285750" h="390525">
                  <a:moveTo>
                    <a:pt x="144875" y="7144"/>
                  </a:moveTo>
                  <a:cubicBezTo>
                    <a:pt x="68866" y="7144"/>
                    <a:pt x="7144" y="68961"/>
                    <a:pt x="7144" y="144875"/>
                  </a:cubicBezTo>
                  <a:cubicBezTo>
                    <a:pt x="7144" y="239173"/>
                    <a:pt x="130397" y="377571"/>
                    <a:pt x="135636" y="383381"/>
                  </a:cubicBezTo>
                  <a:cubicBezTo>
                    <a:pt x="140589" y="388906"/>
                    <a:pt x="149162" y="388906"/>
                    <a:pt x="154115" y="383381"/>
                  </a:cubicBezTo>
                  <a:cubicBezTo>
                    <a:pt x="159353" y="377571"/>
                    <a:pt x="282607" y="239173"/>
                    <a:pt x="282607" y="144875"/>
                  </a:cubicBezTo>
                  <a:cubicBezTo>
                    <a:pt x="282607" y="68961"/>
                    <a:pt x="220790" y="7144"/>
                    <a:pt x="144875" y="7144"/>
                  </a:cubicBezTo>
                  <a:close/>
                  <a:moveTo>
                    <a:pt x="144875" y="214217"/>
                  </a:moveTo>
                  <a:cubicBezTo>
                    <a:pt x="106680" y="214217"/>
                    <a:pt x="75533" y="183166"/>
                    <a:pt x="75533" y="144875"/>
                  </a:cubicBezTo>
                  <a:cubicBezTo>
                    <a:pt x="75533" y="106680"/>
                    <a:pt x="106585" y="75533"/>
                    <a:pt x="144875" y="75533"/>
                  </a:cubicBezTo>
                  <a:cubicBezTo>
                    <a:pt x="183166" y="75533"/>
                    <a:pt x="214217" y="106585"/>
                    <a:pt x="214217" y="144875"/>
                  </a:cubicBezTo>
                  <a:cubicBezTo>
                    <a:pt x="214217" y="183166"/>
                    <a:pt x="183071" y="214217"/>
                    <a:pt x="144875" y="214217"/>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nvGrpSpPr>
          <p:cNvPr id="19" name=""/>
          <p:cNvGrpSpPr/>
          <p:nvPr/>
        </p:nvGrpSpPr>
        <p:grpSpPr>
          <a:xfrm>
            <a:off x="3881047" y="5383664"/>
            <a:ext cx="360000" cy="360000"/>
            <a:chOff x="3881047" y="5383664"/>
            <a:chExt cx="360000" cy="360000"/>
          </a:xfrm>
        </p:grpSpPr>
        <p:sp>
          <p:nvSpPr>
            <p:cNvPr id="20" name="标题 1"/>
            <p:cNvSpPr txBox="1"/>
            <p:nvPr/>
          </p:nvSpPr>
          <p:spPr>
            <a:xfrm rot="0" flipH="0" flipV="0">
              <a:off x="3881047"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21" name=""/>
            <p:cNvGrpSpPr/>
            <p:nvPr/>
          </p:nvGrpSpPr>
          <p:grpSpPr>
            <a:xfrm>
              <a:off x="3976621" y="5464890"/>
              <a:ext cx="147975" cy="193846"/>
              <a:chOff x="3976621" y="5464890"/>
              <a:chExt cx="147975" cy="193846"/>
            </a:xfrm>
          </p:grpSpPr>
          <p:sp>
            <p:nvSpPr>
              <p:cNvPr id="22" name="标题 1"/>
              <p:cNvSpPr txBox="1"/>
              <p:nvPr/>
            </p:nvSpPr>
            <p:spPr>
              <a:xfrm rot="0" flipH="0" flipV="0">
                <a:off x="4013136" y="5606510"/>
                <a:ext cx="78340" cy="52226"/>
              </a:xfrm>
              <a:custGeom>
                <a:avLst/>
                <a:gdLst>
                  <a:gd name="connsiteX0" fmla="*/ 131159 w 171450"/>
                  <a:gd name="connsiteY0" fmla="*/ 25432 h 114300"/>
                  <a:gd name="connsiteX1" fmla="*/ 125063 w 171450"/>
                  <a:gd name="connsiteY1" fmla="*/ 24955 h 114300"/>
                  <a:gd name="connsiteX2" fmla="*/ 85916 w 171450"/>
                  <a:gd name="connsiteY2" fmla="*/ 18479 h 114300"/>
                  <a:gd name="connsiteX3" fmla="*/ 46863 w 171450"/>
                  <a:gd name="connsiteY3" fmla="*/ 24955 h 114300"/>
                  <a:gd name="connsiteX4" fmla="*/ 40767 w 171450"/>
                  <a:gd name="connsiteY4" fmla="*/ 25432 h 114300"/>
                  <a:gd name="connsiteX5" fmla="*/ 14288 w 171450"/>
                  <a:gd name="connsiteY5" fmla="*/ 14383 h 114300"/>
                  <a:gd name="connsiteX6" fmla="*/ 7144 w 171450"/>
                  <a:gd name="connsiteY6" fmla="*/ 7144 h 114300"/>
                  <a:gd name="connsiteX7" fmla="*/ 7144 w 171450"/>
                  <a:gd name="connsiteY7" fmla="*/ 102108 h 114300"/>
                  <a:gd name="connsiteX8" fmla="*/ 10192 w 171450"/>
                  <a:gd name="connsiteY8" fmla="*/ 110585 h 114300"/>
                  <a:gd name="connsiteX9" fmla="*/ 19527 w 171450"/>
                  <a:gd name="connsiteY9" fmla="*/ 114871 h 114300"/>
                  <a:gd name="connsiteX10" fmla="*/ 25051 w 171450"/>
                  <a:gd name="connsiteY10" fmla="*/ 113538 h 114300"/>
                  <a:gd name="connsiteX11" fmla="*/ 85916 w 171450"/>
                  <a:gd name="connsiteY11" fmla="*/ 83058 h 114300"/>
                  <a:gd name="connsiteX12" fmla="*/ 146781 w 171450"/>
                  <a:gd name="connsiteY12" fmla="*/ 113538 h 114300"/>
                  <a:gd name="connsiteX13" fmla="*/ 158877 w 171450"/>
                  <a:gd name="connsiteY13" fmla="*/ 112967 h 114300"/>
                  <a:gd name="connsiteX14" fmla="*/ 164783 w 171450"/>
                  <a:gd name="connsiteY14" fmla="*/ 102394 h 114300"/>
                  <a:gd name="connsiteX15" fmla="*/ 164783 w 171450"/>
                  <a:gd name="connsiteY15" fmla="*/ 7144 h 114300"/>
                  <a:gd name="connsiteX16" fmla="*/ 157544 w 171450"/>
                  <a:gd name="connsiteY16" fmla="*/ 14478 h 114300"/>
                  <a:gd name="connsiteX17" fmla="*/ 131159 w 171450"/>
                  <a:gd name="connsiteY17" fmla="*/ 25432 h 114300"/>
                </a:gdLst>
                <a:rect l="l" t="t" r="r" b="b"/>
                <a:pathLst>
                  <a:path w="171450" h="114300">
                    <a:moveTo>
                      <a:pt x="131159" y="25432"/>
                    </a:moveTo>
                    <a:cubicBezTo>
                      <a:pt x="129159" y="25432"/>
                      <a:pt x="127064" y="25241"/>
                      <a:pt x="125063" y="24955"/>
                    </a:cubicBezTo>
                    <a:lnTo>
                      <a:pt x="85916" y="18479"/>
                    </a:lnTo>
                    <a:lnTo>
                      <a:pt x="46863" y="24955"/>
                    </a:lnTo>
                    <a:cubicBezTo>
                      <a:pt x="44863" y="25337"/>
                      <a:pt x="42768" y="25432"/>
                      <a:pt x="40767" y="25432"/>
                    </a:cubicBezTo>
                    <a:cubicBezTo>
                      <a:pt x="30861" y="25432"/>
                      <a:pt x="21241" y="21431"/>
                      <a:pt x="14288" y="14383"/>
                    </a:cubicBezTo>
                    <a:lnTo>
                      <a:pt x="7144" y="7144"/>
                    </a:lnTo>
                    <a:lnTo>
                      <a:pt x="7144" y="102108"/>
                    </a:lnTo>
                    <a:cubicBezTo>
                      <a:pt x="7144" y="105156"/>
                      <a:pt x="8192" y="108204"/>
                      <a:pt x="10192" y="110585"/>
                    </a:cubicBezTo>
                    <a:cubicBezTo>
                      <a:pt x="12668" y="113443"/>
                      <a:pt x="16097" y="114871"/>
                      <a:pt x="19527" y="114871"/>
                    </a:cubicBezTo>
                    <a:cubicBezTo>
                      <a:pt x="21431" y="114871"/>
                      <a:pt x="23336" y="114395"/>
                      <a:pt x="25051" y="113538"/>
                    </a:cubicBezTo>
                    <a:lnTo>
                      <a:pt x="85916" y="83058"/>
                    </a:lnTo>
                    <a:lnTo>
                      <a:pt x="146781" y="113538"/>
                    </a:lnTo>
                    <a:cubicBezTo>
                      <a:pt x="150590" y="115443"/>
                      <a:pt x="155163" y="115253"/>
                      <a:pt x="158877" y="112967"/>
                    </a:cubicBezTo>
                    <a:cubicBezTo>
                      <a:pt x="162496" y="110680"/>
                      <a:pt x="164783" y="106680"/>
                      <a:pt x="164783" y="102394"/>
                    </a:cubicBezTo>
                    <a:lnTo>
                      <a:pt x="164783" y="7144"/>
                    </a:lnTo>
                    <a:lnTo>
                      <a:pt x="157544" y="14478"/>
                    </a:lnTo>
                    <a:cubicBezTo>
                      <a:pt x="150686" y="21431"/>
                      <a:pt x="141065" y="25432"/>
                      <a:pt x="131159" y="2543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23" name="标题 1"/>
              <p:cNvSpPr txBox="1"/>
              <p:nvPr/>
            </p:nvSpPr>
            <p:spPr>
              <a:xfrm rot="0" flipH="0" flipV="0">
                <a:off x="4021536" y="5506410"/>
                <a:ext cx="60931" cy="60931"/>
              </a:xfrm>
              <a:custGeom>
                <a:avLst/>
                <a:gdLst>
                  <a:gd name="connsiteX0" fmla="*/ 67913 w 133350"/>
                  <a:gd name="connsiteY0" fmla="*/ 7144 h 133350"/>
                  <a:gd name="connsiteX1" fmla="*/ 7144 w 133350"/>
                  <a:gd name="connsiteY1" fmla="*/ 67913 h 133350"/>
                  <a:gd name="connsiteX2" fmla="*/ 67913 w 133350"/>
                  <a:gd name="connsiteY2" fmla="*/ 128683 h 133350"/>
                  <a:gd name="connsiteX3" fmla="*/ 128683 w 133350"/>
                  <a:gd name="connsiteY3" fmla="*/ 67913 h 133350"/>
                  <a:gd name="connsiteX4" fmla="*/ 67913 w 133350"/>
                  <a:gd name="connsiteY4" fmla="*/ 7144 h 133350"/>
                </a:gdLst>
                <a:rect l="l" t="t" r="r" b="b"/>
                <a:pathLst>
                  <a:path w="133350" h="133350">
                    <a:moveTo>
                      <a:pt x="67913" y="7144"/>
                    </a:moveTo>
                    <a:cubicBezTo>
                      <a:pt x="34386" y="7144"/>
                      <a:pt x="7144" y="34385"/>
                      <a:pt x="7144" y="67913"/>
                    </a:cubicBezTo>
                    <a:cubicBezTo>
                      <a:pt x="7144" y="101441"/>
                      <a:pt x="34386" y="128683"/>
                      <a:pt x="67913" y="128683"/>
                    </a:cubicBezTo>
                    <a:cubicBezTo>
                      <a:pt x="101441" y="128683"/>
                      <a:pt x="128683" y="101441"/>
                      <a:pt x="128683" y="67913"/>
                    </a:cubicBezTo>
                    <a:cubicBezTo>
                      <a:pt x="128683" y="34385"/>
                      <a:pt x="101346" y="7144"/>
                      <a:pt x="67913" y="7144"/>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24" name="标题 1"/>
              <p:cNvSpPr txBox="1"/>
              <p:nvPr/>
            </p:nvSpPr>
            <p:spPr>
              <a:xfrm rot="0" flipH="0" flipV="0">
                <a:off x="3976621" y="5464890"/>
                <a:ext cx="147975" cy="143622"/>
              </a:xfrm>
              <a:custGeom>
                <a:avLst/>
                <a:gdLst>
                  <a:gd name="connsiteX0" fmla="*/ 323564 w 323850"/>
                  <a:gd name="connsiteY0" fmla="*/ 153067 h 314325"/>
                  <a:gd name="connsiteX1" fmla="*/ 303371 w 323850"/>
                  <a:gd name="connsiteY1" fmla="*/ 114205 h 314325"/>
                  <a:gd name="connsiteX2" fmla="*/ 296799 w 323850"/>
                  <a:gd name="connsiteY2" fmla="*/ 70866 h 314325"/>
                  <a:gd name="connsiteX3" fmla="*/ 290036 w 323850"/>
                  <a:gd name="connsiteY3" fmla="*/ 61627 h 314325"/>
                  <a:gd name="connsiteX4" fmla="*/ 250889 w 323850"/>
                  <a:gd name="connsiteY4" fmla="*/ 42005 h 314325"/>
                  <a:gd name="connsiteX5" fmla="*/ 220123 w 323850"/>
                  <a:gd name="connsiteY5" fmla="*/ 10859 h 314325"/>
                  <a:gd name="connsiteX6" fmla="*/ 211265 w 323850"/>
                  <a:gd name="connsiteY6" fmla="*/ 7144 h 314325"/>
                  <a:gd name="connsiteX7" fmla="*/ 209264 w 323850"/>
                  <a:gd name="connsiteY7" fmla="*/ 7334 h 314325"/>
                  <a:gd name="connsiteX8" fmla="*/ 166021 w 323850"/>
                  <a:gd name="connsiteY8" fmla="*/ 14478 h 314325"/>
                  <a:gd name="connsiteX9" fmla="*/ 122777 w 323850"/>
                  <a:gd name="connsiteY9" fmla="*/ 7334 h 314325"/>
                  <a:gd name="connsiteX10" fmla="*/ 120777 w 323850"/>
                  <a:gd name="connsiteY10" fmla="*/ 7144 h 314325"/>
                  <a:gd name="connsiteX11" fmla="*/ 111919 w 323850"/>
                  <a:gd name="connsiteY11" fmla="*/ 10859 h 314325"/>
                  <a:gd name="connsiteX12" fmla="*/ 81153 w 323850"/>
                  <a:gd name="connsiteY12" fmla="*/ 42005 h 314325"/>
                  <a:gd name="connsiteX13" fmla="*/ 42005 w 323850"/>
                  <a:gd name="connsiteY13" fmla="*/ 61627 h 314325"/>
                  <a:gd name="connsiteX14" fmla="*/ 35242 w 323850"/>
                  <a:gd name="connsiteY14" fmla="*/ 70866 h 314325"/>
                  <a:gd name="connsiteX15" fmla="*/ 28670 w 323850"/>
                  <a:gd name="connsiteY15" fmla="*/ 114205 h 314325"/>
                  <a:gd name="connsiteX16" fmla="*/ 8573 w 323850"/>
                  <a:gd name="connsiteY16" fmla="*/ 153067 h 314325"/>
                  <a:gd name="connsiteX17" fmla="*/ 8573 w 323850"/>
                  <a:gd name="connsiteY17" fmla="*/ 164497 h 314325"/>
                  <a:gd name="connsiteX18" fmla="*/ 28670 w 323850"/>
                  <a:gd name="connsiteY18" fmla="*/ 203359 h 314325"/>
                  <a:gd name="connsiteX19" fmla="*/ 35242 w 323850"/>
                  <a:gd name="connsiteY19" fmla="*/ 246698 h 314325"/>
                  <a:gd name="connsiteX20" fmla="*/ 42005 w 323850"/>
                  <a:gd name="connsiteY20" fmla="*/ 255937 h 314325"/>
                  <a:gd name="connsiteX21" fmla="*/ 81153 w 323850"/>
                  <a:gd name="connsiteY21" fmla="*/ 275558 h 314325"/>
                  <a:gd name="connsiteX22" fmla="*/ 111919 w 323850"/>
                  <a:gd name="connsiteY22" fmla="*/ 306705 h 314325"/>
                  <a:gd name="connsiteX23" fmla="*/ 120777 w 323850"/>
                  <a:gd name="connsiteY23" fmla="*/ 310420 h 314325"/>
                  <a:gd name="connsiteX24" fmla="*/ 122777 w 323850"/>
                  <a:gd name="connsiteY24" fmla="*/ 310229 h 314325"/>
                  <a:gd name="connsiteX25" fmla="*/ 166021 w 323850"/>
                  <a:gd name="connsiteY25" fmla="*/ 303086 h 314325"/>
                  <a:gd name="connsiteX26" fmla="*/ 209264 w 323850"/>
                  <a:gd name="connsiteY26" fmla="*/ 310229 h 314325"/>
                  <a:gd name="connsiteX27" fmla="*/ 211265 w 323850"/>
                  <a:gd name="connsiteY27" fmla="*/ 310420 h 314325"/>
                  <a:gd name="connsiteX28" fmla="*/ 220123 w 323850"/>
                  <a:gd name="connsiteY28" fmla="*/ 306705 h 314325"/>
                  <a:gd name="connsiteX29" fmla="*/ 250889 w 323850"/>
                  <a:gd name="connsiteY29" fmla="*/ 275558 h 314325"/>
                  <a:gd name="connsiteX30" fmla="*/ 290036 w 323850"/>
                  <a:gd name="connsiteY30" fmla="*/ 255937 h 314325"/>
                  <a:gd name="connsiteX31" fmla="*/ 296799 w 323850"/>
                  <a:gd name="connsiteY31" fmla="*/ 246698 h 314325"/>
                  <a:gd name="connsiteX32" fmla="*/ 303371 w 323850"/>
                  <a:gd name="connsiteY32" fmla="*/ 203359 h 314325"/>
                  <a:gd name="connsiteX33" fmla="*/ 323564 w 323850"/>
                  <a:gd name="connsiteY33" fmla="*/ 164497 h 314325"/>
                  <a:gd name="connsiteX34" fmla="*/ 323564 w 323850"/>
                  <a:gd name="connsiteY34" fmla="*/ 153067 h 314325"/>
                  <a:gd name="connsiteX35" fmla="*/ 166211 w 323850"/>
                  <a:gd name="connsiteY35" fmla="*/ 244412 h 314325"/>
                  <a:gd name="connsiteX36" fmla="*/ 80582 w 323850"/>
                  <a:gd name="connsiteY36" fmla="*/ 158782 h 314325"/>
                  <a:gd name="connsiteX37" fmla="*/ 166211 w 323850"/>
                  <a:gd name="connsiteY37" fmla="*/ 73152 h 314325"/>
                  <a:gd name="connsiteX38" fmla="*/ 251841 w 323850"/>
                  <a:gd name="connsiteY38" fmla="*/ 158782 h 314325"/>
                  <a:gd name="connsiteX39" fmla="*/ 166211 w 323850"/>
                  <a:gd name="connsiteY39" fmla="*/ 244412 h 314325"/>
                </a:gdLst>
                <a:rect l="l" t="t" r="r" b="b"/>
                <a:pathLst>
                  <a:path w="323850" h="314325">
                    <a:moveTo>
                      <a:pt x="323564" y="153067"/>
                    </a:moveTo>
                    <a:lnTo>
                      <a:pt x="303371" y="114205"/>
                    </a:lnTo>
                    <a:lnTo>
                      <a:pt x="296799" y="70866"/>
                    </a:lnTo>
                    <a:cubicBezTo>
                      <a:pt x="296228" y="66866"/>
                      <a:pt x="293656" y="63437"/>
                      <a:pt x="290036" y="61627"/>
                    </a:cubicBezTo>
                    <a:lnTo>
                      <a:pt x="250889" y="42005"/>
                    </a:lnTo>
                    <a:lnTo>
                      <a:pt x="220123" y="10859"/>
                    </a:lnTo>
                    <a:cubicBezTo>
                      <a:pt x="217742" y="8477"/>
                      <a:pt x="214598" y="7144"/>
                      <a:pt x="211265" y="7144"/>
                    </a:cubicBezTo>
                    <a:cubicBezTo>
                      <a:pt x="210598" y="7144"/>
                      <a:pt x="209931" y="7239"/>
                      <a:pt x="209264" y="7334"/>
                    </a:cubicBezTo>
                    <a:lnTo>
                      <a:pt x="166021" y="14478"/>
                    </a:lnTo>
                    <a:lnTo>
                      <a:pt x="122777" y="7334"/>
                    </a:lnTo>
                    <a:cubicBezTo>
                      <a:pt x="122110" y="7239"/>
                      <a:pt x="121444" y="7144"/>
                      <a:pt x="120777" y="7144"/>
                    </a:cubicBezTo>
                    <a:cubicBezTo>
                      <a:pt x="117443" y="7144"/>
                      <a:pt x="114300" y="8477"/>
                      <a:pt x="111919" y="10859"/>
                    </a:cubicBezTo>
                    <a:lnTo>
                      <a:pt x="81153" y="42005"/>
                    </a:lnTo>
                    <a:lnTo>
                      <a:pt x="42005" y="61627"/>
                    </a:lnTo>
                    <a:cubicBezTo>
                      <a:pt x="38386" y="63437"/>
                      <a:pt x="35909" y="66866"/>
                      <a:pt x="35242" y="70866"/>
                    </a:cubicBezTo>
                    <a:lnTo>
                      <a:pt x="28670" y="114205"/>
                    </a:lnTo>
                    <a:lnTo>
                      <a:pt x="8573" y="153067"/>
                    </a:lnTo>
                    <a:cubicBezTo>
                      <a:pt x="6667" y="156686"/>
                      <a:pt x="6667" y="160877"/>
                      <a:pt x="8573" y="164497"/>
                    </a:cubicBezTo>
                    <a:lnTo>
                      <a:pt x="28670" y="203359"/>
                    </a:lnTo>
                    <a:lnTo>
                      <a:pt x="35242" y="246698"/>
                    </a:lnTo>
                    <a:cubicBezTo>
                      <a:pt x="35814" y="250698"/>
                      <a:pt x="38386" y="254127"/>
                      <a:pt x="42005" y="255937"/>
                    </a:cubicBezTo>
                    <a:lnTo>
                      <a:pt x="81153" y="275558"/>
                    </a:lnTo>
                    <a:lnTo>
                      <a:pt x="111919" y="306705"/>
                    </a:lnTo>
                    <a:cubicBezTo>
                      <a:pt x="114300" y="309086"/>
                      <a:pt x="117443" y="310420"/>
                      <a:pt x="120777" y="310420"/>
                    </a:cubicBezTo>
                    <a:cubicBezTo>
                      <a:pt x="121444" y="310420"/>
                      <a:pt x="122110" y="310325"/>
                      <a:pt x="122777" y="310229"/>
                    </a:cubicBezTo>
                    <a:lnTo>
                      <a:pt x="166021" y="303086"/>
                    </a:lnTo>
                    <a:lnTo>
                      <a:pt x="209264" y="310229"/>
                    </a:lnTo>
                    <a:cubicBezTo>
                      <a:pt x="209931" y="310325"/>
                      <a:pt x="210598" y="310420"/>
                      <a:pt x="211265" y="310420"/>
                    </a:cubicBezTo>
                    <a:cubicBezTo>
                      <a:pt x="214598" y="310420"/>
                      <a:pt x="217742" y="309086"/>
                      <a:pt x="220123" y="306705"/>
                    </a:cubicBezTo>
                    <a:lnTo>
                      <a:pt x="250889" y="275558"/>
                    </a:lnTo>
                    <a:lnTo>
                      <a:pt x="290036" y="255937"/>
                    </a:lnTo>
                    <a:cubicBezTo>
                      <a:pt x="293656" y="254127"/>
                      <a:pt x="296132" y="250698"/>
                      <a:pt x="296799" y="246698"/>
                    </a:cubicBezTo>
                    <a:lnTo>
                      <a:pt x="303371" y="203359"/>
                    </a:lnTo>
                    <a:lnTo>
                      <a:pt x="323564" y="164497"/>
                    </a:lnTo>
                    <a:cubicBezTo>
                      <a:pt x="325470" y="160973"/>
                      <a:pt x="325470" y="156686"/>
                      <a:pt x="323564" y="153067"/>
                    </a:cubicBezTo>
                    <a:close/>
                    <a:moveTo>
                      <a:pt x="166211" y="244412"/>
                    </a:moveTo>
                    <a:cubicBezTo>
                      <a:pt x="118968" y="244412"/>
                      <a:pt x="80582" y="206026"/>
                      <a:pt x="80582" y="158782"/>
                    </a:cubicBezTo>
                    <a:cubicBezTo>
                      <a:pt x="80582" y="111538"/>
                      <a:pt x="118968" y="73152"/>
                      <a:pt x="166211" y="73152"/>
                    </a:cubicBezTo>
                    <a:cubicBezTo>
                      <a:pt x="213455" y="73152"/>
                      <a:pt x="251841" y="111538"/>
                      <a:pt x="251841" y="158782"/>
                    </a:cubicBezTo>
                    <a:cubicBezTo>
                      <a:pt x="251841" y="206026"/>
                      <a:pt x="213360" y="244412"/>
                      <a:pt x="166211" y="24441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grpSp>
        <p:nvGrpSpPr>
          <p:cNvPr id="25" name=""/>
          <p:cNvGrpSpPr/>
          <p:nvPr/>
        </p:nvGrpSpPr>
        <p:grpSpPr>
          <a:xfrm>
            <a:off x="4556684" y="5383664"/>
            <a:ext cx="360000" cy="360000"/>
            <a:chOff x="4556684" y="5383664"/>
            <a:chExt cx="360000" cy="360000"/>
          </a:xfrm>
        </p:grpSpPr>
        <p:sp>
          <p:nvSpPr>
            <p:cNvPr id="26" name="标题 1"/>
            <p:cNvSpPr txBox="1"/>
            <p:nvPr/>
          </p:nvSpPr>
          <p:spPr>
            <a:xfrm rot="0" flipH="0" flipV="0">
              <a:off x="4556684"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7" name="标题 1"/>
            <p:cNvSpPr txBox="1"/>
            <p:nvPr/>
          </p:nvSpPr>
          <p:spPr>
            <a:xfrm rot="0" flipH="0" flipV="0">
              <a:off x="4651581" y="5466741"/>
              <a:ext cx="170206" cy="193846"/>
            </a:xfrm>
            <a:custGeom>
              <a:avLst/>
              <a:gdLst>
                <a:gd name="connsiteX0" fmla="*/ 285750 w 342900"/>
                <a:gd name="connsiteY0" fmla="*/ 276130 h 390525"/>
                <a:gd name="connsiteX1" fmla="*/ 246507 w 342900"/>
                <a:gd name="connsiteY1" fmla="*/ 292322 h 390525"/>
                <a:gd name="connsiteX2" fmla="*/ 155353 w 342900"/>
                <a:gd name="connsiteY2" fmla="*/ 230791 h 390525"/>
                <a:gd name="connsiteX3" fmla="*/ 163163 w 342900"/>
                <a:gd name="connsiteY3" fmla="*/ 197358 h 390525"/>
                <a:gd name="connsiteX4" fmla="*/ 155353 w 342900"/>
                <a:gd name="connsiteY4" fmla="*/ 163925 h 390525"/>
                <a:gd name="connsiteX5" fmla="*/ 246507 w 342900"/>
                <a:gd name="connsiteY5" fmla="*/ 102394 h 390525"/>
                <a:gd name="connsiteX6" fmla="*/ 285750 w 342900"/>
                <a:gd name="connsiteY6" fmla="*/ 118586 h 390525"/>
                <a:gd name="connsiteX7" fmla="*/ 341471 w 342900"/>
                <a:gd name="connsiteY7" fmla="*/ 62865 h 390525"/>
                <a:gd name="connsiteX8" fmla="*/ 285750 w 342900"/>
                <a:gd name="connsiteY8" fmla="*/ 7144 h 390525"/>
                <a:gd name="connsiteX9" fmla="*/ 230028 w 342900"/>
                <a:gd name="connsiteY9" fmla="*/ 62865 h 390525"/>
                <a:gd name="connsiteX10" fmla="*/ 234219 w 342900"/>
                <a:gd name="connsiteY10" fmla="*/ 83820 h 390525"/>
                <a:gd name="connsiteX11" fmla="*/ 142970 w 342900"/>
                <a:gd name="connsiteY11" fmla="*/ 145447 h 390525"/>
                <a:gd name="connsiteX12" fmla="*/ 85154 w 342900"/>
                <a:gd name="connsiteY12" fmla="*/ 119348 h 390525"/>
                <a:gd name="connsiteX13" fmla="*/ 7144 w 342900"/>
                <a:gd name="connsiteY13" fmla="*/ 197358 h 390525"/>
                <a:gd name="connsiteX14" fmla="*/ 85154 w 342900"/>
                <a:gd name="connsiteY14" fmla="*/ 275368 h 390525"/>
                <a:gd name="connsiteX15" fmla="*/ 142970 w 342900"/>
                <a:gd name="connsiteY15" fmla="*/ 249269 h 390525"/>
                <a:gd name="connsiteX16" fmla="*/ 234219 w 342900"/>
                <a:gd name="connsiteY16" fmla="*/ 310896 h 390525"/>
                <a:gd name="connsiteX17" fmla="*/ 230028 w 342900"/>
                <a:gd name="connsiteY17" fmla="*/ 331851 h 390525"/>
                <a:gd name="connsiteX18" fmla="*/ 285750 w 342900"/>
                <a:gd name="connsiteY18" fmla="*/ 387572 h 390525"/>
                <a:gd name="connsiteX19" fmla="*/ 341471 w 342900"/>
                <a:gd name="connsiteY19" fmla="*/ 331851 h 390525"/>
                <a:gd name="connsiteX20" fmla="*/ 285750 w 342900"/>
                <a:gd name="connsiteY20" fmla="*/ 276130 h 390525"/>
              </a:gdLst>
              <a:rect l="l" t="t" r="r" b="b"/>
              <a:pathLst>
                <a:path w="342900" h="390525">
                  <a:moveTo>
                    <a:pt x="285750" y="276130"/>
                  </a:moveTo>
                  <a:cubicBezTo>
                    <a:pt x="270510" y="276130"/>
                    <a:pt x="256604" y="282321"/>
                    <a:pt x="246507" y="292322"/>
                  </a:cubicBezTo>
                  <a:lnTo>
                    <a:pt x="155353" y="230791"/>
                  </a:lnTo>
                  <a:cubicBezTo>
                    <a:pt x="160211" y="220599"/>
                    <a:pt x="163163" y="209360"/>
                    <a:pt x="163163" y="197358"/>
                  </a:cubicBezTo>
                  <a:cubicBezTo>
                    <a:pt x="163163" y="185357"/>
                    <a:pt x="160211" y="174117"/>
                    <a:pt x="155353" y="163925"/>
                  </a:cubicBezTo>
                  <a:lnTo>
                    <a:pt x="246507" y="102394"/>
                  </a:lnTo>
                  <a:cubicBezTo>
                    <a:pt x="256604" y="112395"/>
                    <a:pt x="270415" y="118586"/>
                    <a:pt x="285750" y="118586"/>
                  </a:cubicBezTo>
                  <a:cubicBezTo>
                    <a:pt x="316516" y="118586"/>
                    <a:pt x="341471" y="93631"/>
                    <a:pt x="341471" y="62865"/>
                  </a:cubicBezTo>
                  <a:cubicBezTo>
                    <a:pt x="341471" y="32099"/>
                    <a:pt x="316516" y="7144"/>
                    <a:pt x="285750" y="7144"/>
                  </a:cubicBezTo>
                  <a:cubicBezTo>
                    <a:pt x="254984" y="7144"/>
                    <a:pt x="230028" y="32099"/>
                    <a:pt x="230028" y="62865"/>
                  </a:cubicBezTo>
                  <a:cubicBezTo>
                    <a:pt x="230028" y="70295"/>
                    <a:pt x="231553" y="77343"/>
                    <a:pt x="234219" y="83820"/>
                  </a:cubicBezTo>
                  <a:lnTo>
                    <a:pt x="142970" y="145447"/>
                  </a:lnTo>
                  <a:cubicBezTo>
                    <a:pt x="128683" y="129540"/>
                    <a:pt x="108204" y="119348"/>
                    <a:pt x="85154" y="119348"/>
                  </a:cubicBezTo>
                  <a:cubicBezTo>
                    <a:pt x="42100" y="119348"/>
                    <a:pt x="7144" y="154305"/>
                    <a:pt x="7144" y="197358"/>
                  </a:cubicBezTo>
                  <a:cubicBezTo>
                    <a:pt x="7144" y="240411"/>
                    <a:pt x="42100" y="275368"/>
                    <a:pt x="85154" y="275368"/>
                  </a:cubicBezTo>
                  <a:cubicBezTo>
                    <a:pt x="108109" y="275368"/>
                    <a:pt x="128683" y="265176"/>
                    <a:pt x="142970" y="249269"/>
                  </a:cubicBezTo>
                  <a:lnTo>
                    <a:pt x="234219" y="310896"/>
                  </a:lnTo>
                  <a:cubicBezTo>
                    <a:pt x="231553" y="317373"/>
                    <a:pt x="230028" y="324421"/>
                    <a:pt x="230028" y="331851"/>
                  </a:cubicBezTo>
                  <a:cubicBezTo>
                    <a:pt x="230028" y="362617"/>
                    <a:pt x="254984" y="387572"/>
                    <a:pt x="285750" y="387572"/>
                  </a:cubicBezTo>
                  <a:cubicBezTo>
                    <a:pt x="316516" y="387572"/>
                    <a:pt x="341471" y="362617"/>
                    <a:pt x="341471" y="331851"/>
                  </a:cubicBezTo>
                  <a:cubicBezTo>
                    <a:pt x="341471" y="301085"/>
                    <a:pt x="316516" y="276130"/>
                    <a:pt x="285750" y="276130"/>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sp>
        <p:nvSpPr>
          <p:cNvPr id="28" name="标题 1"/>
          <p:cNvSpPr txBox="1"/>
          <p:nvPr/>
        </p:nvSpPr>
        <p:spPr>
          <a:xfrm rot="0" flipH="0" flipV="0">
            <a:off x="230337" y="250422"/>
            <a:ext cx="653800" cy="653800"/>
          </a:xfrm>
          <a:prstGeom prst="roundRect">
            <a:avLst>
              <a:gd name="adj" fmla="val 10106"/>
            </a:avLst>
          </a:prstGeom>
          <a:solidFill>
            <a:schemeClr val="accent1">
              <a:alpha val="96000"/>
            </a:schemeClr>
          </a:solidFill>
          <a:ln w="12700" cap="sq">
            <a:noFill/>
            <a:miter/>
          </a:ln>
        </p:spPr>
        <p:txBody>
          <a:bodyPr vert="horz" wrap="square" lIns="91440" tIns="45720" rIns="91440" bIns="45720" rtlCol="0" anchor="ctr"/>
          <a:lstStyle/>
          <a:p>
            <a:pPr algn="ctr"/>
            <a:endParaRPr kumimoji="1" lang="zh-CN" altLang="en-US"/>
          </a:p>
        </p:txBody>
      </p:sp>
      <p:pic>
        <p:nvPicPr>
          <p:cNvPr id="29" name=""/>
          <p:cNvPicPr>
            <a:picLocks noChangeAspect="1"/>
          </p:cNvPicPr>
          <p:nvPr/>
        </p:nvPicPr>
        <p:blipFill>
          <a:blip r:embed="rId3">
            <a:alphaModFix amt="100000"/>
          </a:blip>
          <a:srcRect l="0" t="0" r="0" b="0"/>
          <a:stretch>
            <a:fillRect/>
          </a:stretch>
        </p:blipFill>
        <p:spPr>
          <a:xfrm rot="0" flipH="0" flipV="0">
            <a:off x="334714" y="415764"/>
            <a:ext cx="445047" cy="323116"/>
          </a:xfrm>
          <a:prstGeom prst="rect">
            <a:avLst/>
          </a:prstGeom>
          <a:noFill/>
          <a:ln>
            <a:noFill/>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accent1">
              <a:lumMod val="20000"/>
              <a:lumOff val="80000"/>
              <a:alpha val="41000"/>
            </a:schemeClr>
          </a:solidFill>
          <a:ln w="12700" cap="sq">
            <a:noFill/>
            <a:miter/>
          </a:ln>
        </p:spPr>
        <p:txBody>
          <a:bodyPr vert="horz" wrap="square" lIns="91440" tIns="45720" rIns="91440" bIns="45720" rtlCol="0" anchor="ctr"/>
          <a:lstStyle/>
          <a:p>
            <a:pPr algn="ctr"/>
            <a:endParaRPr kumimoji="1" lang="zh-CN" altLang="en-US"/>
          </a:p>
        </p:txBody>
      </p:sp>
      <p:cxnSp>
        <p:nvCxnSpPr>
          <p:cNvPr id="3" name="标题 1"/>
          <p:cNvCxnSpPr/>
          <p:nvPr/>
        </p:nvCxnSpPr>
        <p:spPr>
          <a:xfrm rot="0" flipH="0" flipV="0">
            <a:off x="10070396" y="3041488"/>
            <a:ext cx="2604136" cy="0"/>
          </a:xfrm>
          <a:prstGeom prst="line">
            <a:avLst/>
          </a:prstGeom>
          <a:noFill/>
          <a:ln w="6350" cap="sq">
            <a:solidFill>
              <a:srgbClr val="FFFFFF">
                <a:alpha val="40000"/>
              </a:srgbClr>
            </a:solidFill>
            <a:miter/>
          </a:ln>
        </p:spPr>
      </p:cxnSp>
      <p:sp>
        <p:nvSpPr>
          <p:cNvPr id="4" name="标题 1"/>
          <p:cNvSpPr txBox="1"/>
          <p:nvPr/>
        </p:nvSpPr>
        <p:spPr>
          <a:xfrm rot="0" flipH="0" flipV="0">
            <a:off x="9917160" y="2540936"/>
            <a:ext cx="3048000" cy="583092"/>
          </a:xfrm>
          <a:prstGeom prst="hexagon">
            <a:avLst/>
          </a:prstGeom>
          <a:solidFill>
            <a:schemeClr val="accent1"/>
          </a:solidFill>
          <a:ln w="12700" cap="sq">
            <a:noFill/>
            <a:miter/>
          </a:ln>
          <a:effectLst>
            <a:outerShdw dist="12700" blurRad="38100" dir="5400000" sx="100000" sy="100000" kx="0" ky="0" algn="ctr" rotWithShape="0">
              <a:srgbClr val="000000">
                <a:alpha val="15000"/>
              </a:srgbClr>
            </a:outerShdw>
          </a:effectLst>
        </p:spPr>
        <p:txBody>
          <a:bodyPr vert="horz" wrap="square" lIns="0" tIns="0" rIns="0" bIns="0" rtlCol="0" anchor="ctr"/>
          <a:lstStyle/>
          <a:p>
            <a:pPr algn="ctr"/>
            <a:endParaRPr kumimoji="1" lang="zh-CN" altLang="en-US"/>
          </a:p>
        </p:txBody>
      </p:sp>
      <p:sp>
        <p:nvSpPr>
          <p:cNvPr id="5" name="标题 1"/>
          <p:cNvSpPr txBox="1"/>
          <p:nvPr/>
        </p:nvSpPr>
        <p:spPr>
          <a:xfrm rot="0" flipH="0" flipV="0">
            <a:off x="2995341" y="2070482"/>
            <a:ext cx="1767840" cy="1524000"/>
          </a:xfrm>
          <a:prstGeom prst="hexagon">
            <a:avLst/>
          </a:prstGeom>
          <a:solidFill>
            <a:schemeClr val="bg1"/>
          </a:solidFill>
          <a:ln w="12700" cap="sq">
            <a:noFill/>
            <a:miter/>
          </a:ln>
          <a:effectLst>
            <a:outerShdw dist="254000" blurRad="762000" dir="5400000" sx="100000" sy="100000" kx="0" ky="0" algn="ctr" rotWithShape="0">
              <a:schemeClr val="accent1">
                <a:alpha val="15000"/>
              </a:schemeClr>
            </a:outerShdw>
          </a:effectLst>
        </p:spPr>
        <p:txBody>
          <a:bodyPr vert="horz" wrap="square" lIns="0" tIns="0" rIns="0" bIns="0" rtlCol="0" anchor="ctr"/>
          <a:lstStyle/>
          <a:p>
            <a:pPr algn="ctr"/>
            <a:r>
              <a:rPr kumimoji="1" lang="en-US" altLang="zh-CN" sz="2400">
                <a:ln w="12700">
                  <a:noFill/>
                </a:ln>
                <a:solidFill>
                  <a:srgbClr val="F0861C">
                    <a:alpha val="100000"/>
                  </a:srgbClr>
                </a:solidFill>
                <a:latin typeface="Source Han Sans"/>
                <a:ea typeface="Source Han Sans"/>
                <a:cs typeface="Source Han Sans"/>
              </a:rPr>
              <a:t>01</a:t>
            </a:r>
            <a:endParaRPr kumimoji="1" lang="zh-CN" altLang="en-US"/>
          </a:p>
        </p:txBody>
      </p:sp>
      <p:sp>
        <p:nvSpPr>
          <p:cNvPr id="6" name="标题 1"/>
          <p:cNvSpPr txBox="1"/>
          <p:nvPr/>
        </p:nvSpPr>
        <p:spPr>
          <a:xfrm rot="0" flipH="0" flipV="0">
            <a:off x="7032943" y="2070482"/>
            <a:ext cx="1767840" cy="1524000"/>
          </a:xfrm>
          <a:prstGeom prst="hexagon">
            <a:avLst/>
          </a:prstGeom>
          <a:solidFill>
            <a:schemeClr val="accent1"/>
          </a:solidFill>
          <a:ln w="12700" cap="sq">
            <a:noFill/>
            <a:miter/>
          </a:ln>
          <a:effectLst>
            <a:outerShdw dist="254000" blurRad="762000" dir="5400000" sx="100000" sy="100000" kx="0" ky="0" algn="ctr" rotWithShape="0">
              <a:schemeClr val="accent1">
                <a:alpha val="15000"/>
              </a:schemeClr>
            </a:outerShdw>
          </a:effectLst>
        </p:spPr>
        <p:txBody>
          <a:bodyPr vert="horz" wrap="square" lIns="0" tIns="0" rIns="0" bIns="0" rtlCol="0" anchor="ctr"/>
          <a:lstStyle/>
          <a:p>
            <a:pPr algn="ctr"/>
            <a:r>
              <a:rPr kumimoji="1" lang="en-US" altLang="zh-CN" sz="2400">
                <a:ln w="12700">
                  <a:noFill/>
                </a:ln>
                <a:solidFill>
                  <a:srgbClr val="FFFFFF">
                    <a:alpha val="100000"/>
                  </a:srgbClr>
                </a:solidFill>
                <a:latin typeface="Source Han Sans"/>
                <a:ea typeface="Source Han Sans"/>
                <a:cs typeface="Source Han Sans"/>
              </a:rPr>
              <a:t>02</a:t>
            </a:r>
            <a:endParaRPr kumimoji="1" lang="zh-CN" altLang="en-US"/>
          </a:p>
        </p:txBody>
      </p:sp>
      <p:sp>
        <p:nvSpPr>
          <p:cNvPr id="7" name="标题 1"/>
          <p:cNvSpPr txBox="1"/>
          <p:nvPr/>
        </p:nvSpPr>
        <p:spPr>
          <a:xfrm rot="0" flipH="0" flipV="0">
            <a:off x="2079261" y="4464967"/>
            <a:ext cx="3600000" cy="1350310"/>
          </a:xfrm>
          <a:prstGeom prst="rect">
            <a:avLst/>
          </a:prstGeom>
          <a:noFill/>
          <a:ln>
            <a:noFill/>
          </a:ln>
        </p:spPr>
        <p:txBody>
          <a:bodyPr vert="horz" wrap="square" lIns="0" tIns="0" rIns="0" bIns="0" rtlCol="0" anchor="t"/>
          <a:lstStyle/>
          <a:p>
            <a:pPr algn="ctr"/>
            <a:r>
              <a:rPr kumimoji="1" lang="en-US" altLang="zh-CN" sz="993">
                <a:ln w="12700">
                  <a:noFill/>
                </a:ln>
                <a:solidFill>
                  <a:srgbClr val="000000">
                    <a:alpha val="100000"/>
                  </a:srgbClr>
                </a:solidFill>
                <a:latin typeface="SourceHanSerifJP-Regular"/>
                <a:ea typeface="SourceHanSerifJP-Regular"/>
                <a:cs typeface="SourceHanSerifJP-Regular"/>
              </a:rPr>
              <a:t>Feloの多言語対応と高精度な翻訳機能は、学術研究において非常に有用です。これにより、世界中の研究論文や学術資料に容易にアクセスすることができます。
特に、国際的な研究プロジェクトや多国籍チームでの研究活動において、言語の壁を感じることなく情報共有が行えます。これにより、研究の効率性と成果が大幅に向上します。</a:t>
            </a:r>
            <a:endParaRPr kumimoji="1" lang="zh-CN" altLang="en-US"/>
          </a:p>
        </p:txBody>
      </p:sp>
      <p:sp>
        <p:nvSpPr>
          <p:cNvPr id="8" name="标题 1"/>
          <p:cNvSpPr txBox="1"/>
          <p:nvPr/>
        </p:nvSpPr>
        <p:spPr>
          <a:xfrm rot="0" flipH="0" flipV="0">
            <a:off x="2079261" y="3748271"/>
            <a:ext cx="3600000" cy="653143"/>
          </a:xfrm>
          <a:prstGeom prst="rect">
            <a:avLst/>
          </a:prstGeom>
          <a:noFill/>
          <a:ln>
            <a:noFill/>
          </a:ln>
        </p:spPr>
        <p:txBody>
          <a:bodyPr vert="horz" wrap="square" lIns="0" tIns="0" rIns="0" bIns="0" rtlCol="0" anchor="ctr"/>
          <a:lstStyle/>
          <a:p>
            <a:pPr algn="ctr"/>
            <a:r>
              <a:rPr kumimoji="1" lang="en-US" altLang="zh-CN" sz="1600">
                <a:ln w="12700">
                  <a:noFill/>
                </a:ln>
                <a:solidFill>
                  <a:srgbClr val="404040">
                    <a:alpha val="100000"/>
                  </a:srgbClr>
                </a:solidFill>
                <a:latin typeface="SourceHanSerifJP-Bold"/>
                <a:ea typeface="SourceHanSerifJP-Bold"/>
                <a:cs typeface="SourceHanSerifJP-Bold"/>
              </a:rPr>
              <a:t>多言語対応の利点</a:t>
            </a:r>
            <a:endParaRPr kumimoji="1" lang="zh-CN" altLang="en-US"/>
          </a:p>
        </p:txBody>
      </p:sp>
      <p:sp>
        <p:nvSpPr>
          <p:cNvPr id="9" name="标题 1"/>
          <p:cNvSpPr txBox="1"/>
          <p:nvPr/>
        </p:nvSpPr>
        <p:spPr>
          <a:xfrm rot="0" flipH="0" flipV="0">
            <a:off x="6116863" y="4464967"/>
            <a:ext cx="3600000" cy="1350310"/>
          </a:xfrm>
          <a:prstGeom prst="rect">
            <a:avLst/>
          </a:prstGeom>
          <a:noFill/>
          <a:ln>
            <a:noFill/>
          </a:ln>
        </p:spPr>
        <p:txBody>
          <a:bodyPr vert="horz" wrap="square" lIns="0" tIns="0" rIns="0" bIns="0" rtlCol="0" anchor="t"/>
          <a:lstStyle/>
          <a:p>
            <a:pPr algn="ctr"/>
            <a:r>
              <a:rPr kumimoji="1" lang="en-US" altLang="zh-CN" sz="993">
                <a:ln w="12700">
                  <a:noFill/>
                </a:ln>
                <a:solidFill>
                  <a:srgbClr val="000000">
                    <a:alpha val="100000"/>
                  </a:srgbClr>
                </a:solidFill>
                <a:latin typeface="SourceHanSerifJP-Regular"/>
                <a:ea typeface="SourceHanSerifJP-Regular"/>
                <a:cs typeface="SourceHanSerifJP-Regular"/>
              </a:rPr>
              <a:t>リアルタイム情報収集機能は、学術研究において最新の研究動向を把握するために欠かせないツールです。Feloを利用することで、新しい研究結果やトレンド情報を迅速に収集することができます。
この機能は、学術会議やセミナーでの発表準備、研究計画の策定などにおいて非常に有効です。常に最新の情報を持っていることで、他の研究者と差別化を図ることができます。</a:t>
            </a:r>
            <a:endParaRPr kumimoji="1" lang="zh-CN" altLang="en-US"/>
          </a:p>
        </p:txBody>
      </p:sp>
      <p:sp>
        <p:nvSpPr>
          <p:cNvPr id="10" name="标题 1"/>
          <p:cNvSpPr txBox="1"/>
          <p:nvPr/>
        </p:nvSpPr>
        <p:spPr>
          <a:xfrm rot="0" flipH="0" flipV="0">
            <a:off x="6116863" y="3748271"/>
            <a:ext cx="3600000" cy="653143"/>
          </a:xfrm>
          <a:prstGeom prst="rect">
            <a:avLst/>
          </a:prstGeom>
          <a:noFill/>
          <a:ln>
            <a:noFill/>
          </a:ln>
        </p:spPr>
        <p:txBody>
          <a:bodyPr vert="horz" wrap="square" lIns="0" tIns="0" rIns="0" bIns="0" rtlCol="0" anchor="ctr"/>
          <a:lstStyle/>
          <a:p>
            <a:pPr algn="ctr"/>
            <a:r>
              <a:rPr kumimoji="1" lang="en-US" altLang="zh-CN" sz="1600">
                <a:ln w="12700">
                  <a:noFill/>
                </a:ln>
                <a:solidFill>
                  <a:srgbClr val="404040">
                    <a:alpha val="100000"/>
                  </a:srgbClr>
                </a:solidFill>
                <a:latin typeface="SourceHanSerifJP-Bold"/>
                <a:ea typeface="SourceHanSerifJP-Bold"/>
                <a:cs typeface="SourceHanSerifJP-Bold"/>
              </a:rPr>
              <a:t>リアルタイム情報収集の利点</a:t>
            </a:r>
            <a:endParaRPr kumimoji="1" lang="zh-CN" altLang="en-US"/>
          </a:p>
        </p:txBody>
      </p:sp>
      <p:sp>
        <p:nvSpPr>
          <p:cNvPr id="11" name="标题 1"/>
          <p:cNvSpPr txBox="1"/>
          <p:nvPr/>
        </p:nvSpPr>
        <p:spPr>
          <a:xfrm rot="0" flipH="0" flipV="0">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endParaRPr kumimoji="1" lang="zh-CN" altLang="en-US"/>
          </a:p>
        </p:txBody>
      </p:sp>
      <p:sp>
        <p:nvSpPr>
          <p:cNvPr id="12" name="标题 1"/>
          <p:cNvSpPr txBox="1"/>
          <p:nvPr/>
        </p:nvSpPr>
        <p:spPr>
          <a:xfrm rot="0" flipH="0" flipV="0">
            <a:off x="743662" y="296822"/>
            <a:ext cx="10587277" cy="432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学術研究での利用</a:t>
            </a:r>
            <a:endParaRPr kumimoji="1" lang="zh-CN" altLang="en-US"/>
          </a:p>
        </p:txBody>
      </p:sp>
      <p:cxnSp>
        <p:nvCxnSpPr>
          <p:cNvPr id="13" name="标题 1"/>
          <p:cNvCxnSpPr/>
          <p:nvPr/>
        </p:nvCxnSpPr>
        <p:spPr>
          <a:xfrm rot="0" flipH="0" flipV="0">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accent1">
              <a:lumMod val="20000"/>
              <a:lumOff val="80000"/>
              <a:alpha val="41000"/>
            </a:schemeClr>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0" flipH="0" flipV="0">
            <a:off x="660400" y="2187887"/>
            <a:ext cx="5224378" cy="3347101"/>
          </a:xfrm>
          <a:prstGeom prst="roundRect">
            <a:avLst>
              <a:gd name="adj" fmla="val 5618"/>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2700000" flipH="0" flipV="0">
            <a:off x="2587954" y="1503250"/>
            <a:ext cx="1369274" cy="1369272"/>
          </a:xfrm>
          <a:prstGeom prst="roundRect">
            <a:avLst>
              <a:gd name="adj" fmla="val 9524"/>
            </a:avLst>
          </a:prstGeom>
          <a:solidFill>
            <a:schemeClr val="accent1">
              <a:lumMod val="20000"/>
              <a:lumOff val="80000"/>
            </a:schemeClr>
          </a:soli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rot="2700000" flipH="0" flipV="0">
            <a:off x="2668254" y="1583552"/>
            <a:ext cx="1208672" cy="1208672"/>
          </a:xfrm>
          <a:prstGeom prst="roundRect">
            <a:avLst>
              <a:gd name="adj" fmla="val 9524"/>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rot="0" flipH="0" flipV="0">
            <a:off x="3003783" y="1952552"/>
            <a:ext cx="537612" cy="470670"/>
          </a:xfrm>
          <a:custGeom>
            <a:avLst/>
            <a:gdLst>
              <a:gd name="connsiteX0" fmla="*/ 411292 w 822400"/>
              <a:gd name="connsiteY0" fmla="*/ 234366 h 720000"/>
              <a:gd name="connsiteX1" fmla="*/ 285658 w 822400"/>
              <a:gd name="connsiteY1" fmla="*/ 360000 h 720000"/>
              <a:gd name="connsiteX2" fmla="*/ 411292 w 822400"/>
              <a:gd name="connsiteY2" fmla="*/ 485635 h 720000"/>
              <a:gd name="connsiteX3" fmla="*/ 536927 w 822400"/>
              <a:gd name="connsiteY3" fmla="*/ 360000 h 720000"/>
              <a:gd name="connsiteX4" fmla="*/ 411292 w 822400"/>
              <a:gd name="connsiteY4" fmla="*/ 234366 h 720000"/>
              <a:gd name="connsiteX5" fmla="*/ 411292 w 822400"/>
              <a:gd name="connsiteY5" fmla="*/ 178938 h 720000"/>
              <a:gd name="connsiteX6" fmla="*/ 592354 w 822400"/>
              <a:gd name="connsiteY6" fmla="*/ 360000 h 720000"/>
              <a:gd name="connsiteX7" fmla="*/ 411292 w 822400"/>
              <a:gd name="connsiteY7" fmla="*/ 541063 h 720000"/>
              <a:gd name="connsiteX8" fmla="*/ 230230 w 822400"/>
              <a:gd name="connsiteY8" fmla="*/ 360000 h 720000"/>
              <a:gd name="connsiteX9" fmla="*/ 411292 w 822400"/>
              <a:gd name="connsiteY9" fmla="*/ 178938 h 720000"/>
              <a:gd name="connsiteX10" fmla="*/ 235403 w 822400"/>
              <a:gd name="connsiteY10" fmla="*/ 55427 h 720000"/>
              <a:gd name="connsiteX11" fmla="*/ 59514 w 822400"/>
              <a:gd name="connsiteY11" fmla="*/ 360000 h 720000"/>
              <a:gd name="connsiteX12" fmla="*/ 235403 w 822400"/>
              <a:gd name="connsiteY12" fmla="*/ 664573 h 720000"/>
              <a:gd name="connsiteX13" fmla="*/ 587089 w 822400"/>
              <a:gd name="connsiteY13" fmla="*/ 664573 h 720000"/>
              <a:gd name="connsiteX14" fmla="*/ 762978 w 822400"/>
              <a:gd name="connsiteY14" fmla="*/ 360000 h 720000"/>
              <a:gd name="connsiteX15" fmla="*/ 587089 w 822400"/>
              <a:gd name="connsiteY15" fmla="*/ 55427 h 720000"/>
              <a:gd name="connsiteX16" fmla="*/ 219883 w 822400"/>
              <a:gd name="connsiteY16" fmla="*/ 0 h 720000"/>
              <a:gd name="connsiteX17" fmla="*/ 602516 w 822400"/>
              <a:gd name="connsiteY17" fmla="*/ 0 h 720000"/>
              <a:gd name="connsiteX18" fmla="*/ 627274 w 822400"/>
              <a:gd name="connsiteY18" fmla="*/ 14319 h 720000"/>
              <a:gd name="connsiteX19" fmla="*/ 818590 w 822400"/>
              <a:gd name="connsiteY19" fmla="*/ 345682 h 720000"/>
              <a:gd name="connsiteX20" fmla="*/ 818590 w 822400"/>
              <a:gd name="connsiteY20" fmla="*/ 374319 h 720000"/>
              <a:gd name="connsiteX21" fmla="*/ 627366 w 822400"/>
              <a:gd name="connsiteY21" fmla="*/ 705682 h 720000"/>
              <a:gd name="connsiteX22" fmla="*/ 602608 w 822400"/>
              <a:gd name="connsiteY22" fmla="*/ 720000 h 720000"/>
              <a:gd name="connsiteX23" fmla="*/ 219976 w 822400"/>
              <a:gd name="connsiteY23" fmla="*/ 720000 h 720000"/>
              <a:gd name="connsiteX24" fmla="*/ 195218 w 822400"/>
              <a:gd name="connsiteY24" fmla="*/ 705682 h 720000"/>
              <a:gd name="connsiteX25" fmla="*/ 3810 w 822400"/>
              <a:gd name="connsiteY25" fmla="*/ 374319 h 720000"/>
              <a:gd name="connsiteX26" fmla="*/ 3810 w 822400"/>
              <a:gd name="connsiteY26" fmla="*/ 345682 h 720000"/>
              <a:gd name="connsiteX27" fmla="*/ 195126 w 822400"/>
              <a:gd name="connsiteY27" fmla="*/ 14319 h 720000"/>
              <a:gd name="connsiteX28" fmla="*/ 219883 w 822400"/>
              <a:gd name="connsiteY28" fmla="*/ 0 h 720000"/>
            </a:gdLst>
            <a:rect l="l" t="t" r="r" b="b"/>
            <a:pathLst>
              <a:path w="822400" h="720000">
                <a:moveTo>
                  <a:pt x="411292" y="234366"/>
                </a:moveTo>
                <a:cubicBezTo>
                  <a:pt x="342008" y="234366"/>
                  <a:pt x="285658" y="290716"/>
                  <a:pt x="285658" y="360000"/>
                </a:cubicBezTo>
                <a:cubicBezTo>
                  <a:pt x="285658" y="429284"/>
                  <a:pt x="342008" y="485635"/>
                  <a:pt x="411292" y="485635"/>
                </a:cubicBezTo>
                <a:cubicBezTo>
                  <a:pt x="480576" y="485635"/>
                  <a:pt x="536927" y="429284"/>
                  <a:pt x="536927" y="360000"/>
                </a:cubicBezTo>
                <a:cubicBezTo>
                  <a:pt x="536927" y="290716"/>
                  <a:pt x="480576" y="234366"/>
                  <a:pt x="411292" y="234366"/>
                </a:cubicBezTo>
                <a:close/>
                <a:moveTo>
                  <a:pt x="411292" y="178938"/>
                </a:moveTo>
                <a:cubicBezTo>
                  <a:pt x="511153" y="178938"/>
                  <a:pt x="592354" y="260139"/>
                  <a:pt x="592354" y="360000"/>
                </a:cubicBezTo>
                <a:cubicBezTo>
                  <a:pt x="592354" y="459861"/>
                  <a:pt x="511153" y="541063"/>
                  <a:pt x="411292" y="541063"/>
                </a:cubicBezTo>
                <a:cubicBezTo>
                  <a:pt x="311431" y="541063"/>
                  <a:pt x="230230" y="459861"/>
                  <a:pt x="230230" y="360000"/>
                </a:cubicBezTo>
                <a:cubicBezTo>
                  <a:pt x="230230" y="260139"/>
                  <a:pt x="311431" y="178938"/>
                  <a:pt x="411292" y="178938"/>
                </a:cubicBezTo>
                <a:close/>
                <a:moveTo>
                  <a:pt x="235403" y="55427"/>
                </a:moveTo>
                <a:lnTo>
                  <a:pt x="59514" y="360000"/>
                </a:lnTo>
                <a:lnTo>
                  <a:pt x="235403" y="664573"/>
                </a:lnTo>
                <a:lnTo>
                  <a:pt x="587089" y="664573"/>
                </a:lnTo>
                <a:lnTo>
                  <a:pt x="762978" y="360000"/>
                </a:lnTo>
                <a:lnTo>
                  <a:pt x="587089" y="55427"/>
                </a:lnTo>
                <a:close/>
                <a:moveTo>
                  <a:pt x="219883" y="0"/>
                </a:moveTo>
                <a:lnTo>
                  <a:pt x="602516" y="0"/>
                </a:lnTo>
                <a:cubicBezTo>
                  <a:pt x="612678" y="0"/>
                  <a:pt x="622193" y="5450"/>
                  <a:pt x="627274" y="14319"/>
                </a:cubicBezTo>
                <a:lnTo>
                  <a:pt x="818590" y="345682"/>
                </a:lnTo>
                <a:cubicBezTo>
                  <a:pt x="823671" y="354550"/>
                  <a:pt x="823671" y="365451"/>
                  <a:pt x="818590" y="374319"/>
                </a:cubicBezTo>
                <a:lnTo>
                  <a:pt x="627366" y="705682"/>
                </a:lnTo>
                <a:cubicBezTo>
                  <a:pt x="622285" y="714550"/>
                  <a:pt x="612770" y="720000"/>
                  <a:pt x="602608" y="720000"/>
                </a:cubicBezTo>
                <a:lnTo>
                  <a:pt x="219976" y="720000"/>
                </a:lnTo>
                <a:cubicBezTo>
                  <a:pt x="209814" y="720000"/>
                  <a:pt x="200299" y="714550"/>
                  <a:pt x="195218" y="705682"/>
                </a:cubicBezTo>
                <a:lnTo>
                  <a:pt x="3810" y="374319"/>
                </a:lnTo>
                <a:cubicBezTo>
                  <a:pt x="-1271" y="365543"/>
                  <a:pt x="-1271" y="354550"/>
                  <a:pt x="3810" y="345682"/>
                </a:cubicBezTo>
                <a:lnTo>
                  <a:pt x="195126" y="14319"/>
                </a:lnTo>
                <a:cubicBezTo>
                  <a:pt x="200207" y="5450"/>
                  <a:pt x="209721" y="0"/>
                  <a:pt x="219883" y="0"/>
                </a:cubicBezTo>
                <a:close/>
              </a:path>
            </a:pathLst>
          </a:custGeom>
          <a:solidFill>
            <a:schemeClr val="bg1"/>
          </a:solidFill>
          <a:ln w="1553" cap="flat">
            <a:noFill/>
            <a:miter/>
          </a:ln>
        </p:spPr>
        <p:txBody>
          <a:bodyPr vert="horz" wrap="square" lIns="91440" tIns="45720" rIns="91440" bIns="45720" rtlCol="0" anchor="ctr"/>
          <a:lstStyle/>
          <a:p>
            <a:pPr algn="l"/>
            <a:endParaRPr kumimoji="1" lang="zh-CN" altLang="en-US"/>
          </a:p>
        </p:txBody>
      </p:sp>
      <p:sp>
        <p:nvSpPr>
          <p:cNvPr id="7" name="标题 1"/>
          <p:cNvSpPr txBox="1"/>
          <p:nvPr/>
        </p:nvSpPr>
        <p:spPr>
          <a:xfrm rot="0" flipH="0" flipV="0">
            <a:off x="800538" y="3926023"/>
            <a:ext cx="4944100" cy="1340604"/>
          </a:xfrm>
          <a:prstGeom prst="rect">
            <a:avLst/>
          </a:prstGeom>
          <a:noFill/>
          <a:ln>
            <a:noFill/>
          </a:ln>
        </p:spPr>
        <p:txBody>
          <a:bodyPr vert="horz" wrap="square" lIns="0" tIns="0" rIns="0" bIns="0" rtlCol="0" anchor="t"/>
          <a:lstStyle/>
          <a:p>
            <a:pPr algn="ctr"/>
            <a:r>
              <a:rPr kumimoji="1" lang="en-US" altLang="zh-CN" sz="1157">
                <a:ln w="12700">
                  <a:noFill/>
                </a:ln>
                <a:solidFill>
                  <a:srgbClr val="262626">
                    <a:alpha val="100000"/>
                  </a:srgbClr>
                </a:solidFill>
                <a:latin typeface="SourceHanSerifJP-Regular"/>
                <a:ea typeface="SourceHanSerifJP-Regular"/>
                <a:cs typeface="SourceHanSerifJP-Regular"/>
              </a:rPr>
              <a:t>Feloを利用することで、市場動向や消費者トレンドの分析が可能です。特に、SNSからの情報収集機能は、リアルタイムでの市場分析に大いに役立ちます。
これにより、競争力を高めるための戦略策定やマーケティング活動が効率的に行えます。競合他社の動向や顧客のニーズをいち早く把握することで、ビジネスチャンスを逃さずに捉えることができます。</a:t>
            </a:r>
            <a:endParaRPr kumimoji="1" lang="zh-CN" altLang="en-US"/>
          </a:p>
        </p:txBody>
      </p:sp>
      <p:sp>
        <p:nvSpPr>
          <p:cNvPr id="8" name="标题 1"/>
          <p:cNvSpPr txBox="1"/>
          <p:nvPr/>
        </p:nvSpPr>
        <p:spPr>
          <a:xfrm rot="2700000" flipH="0" flipV="0">
            <a:off x="2201303" y="2535017"/>
            <a:ext cx="206123" cy="206123"/>
          </a:xfrm>
          <a:prstGeom prst="roundRect">
            <a:avLst>
              <a:gd name="adj" fmla="val 9524"/>
            </a:avLst>
          </a:prstGeom>
          <a:solidFill>
            <a:schemeClr val="accent1">
              <a:lumMod val="60000"/>
              <a:lumOff val="40000"/>
            </a:schemeClr>
          </a:soli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rot="2700000" flipH="0" flipV="0">
            <a:off x="4227816" y="1845216"/>
            <a:ext cx="139560" cy="139560"/>
          </a:xfrm>
          <a:prstGeom prst="roundRect">
            <a:avLst>
              <a:gd name="adj" fmla="val 9524"/>
            </a:avLst>
          </a:prstGeom>
          <a:solidFill>
            <a:schemeClr val="accent1">
              <a:lumMod val="40000"/>
              <a:lumOff val="60000"/>
            </a:schemeClr>
          </a:solidFill>
          <a:ln w="12700" cap="sq">
            <a:noFill/>
            <a:miter/>
          </a:ln>
        </p:spPr>
        <p:txBody>
          <a:bodyPr vert="horz" wrap="square" lIns="91440" tIns="45720" rIns="91440" bIns="45720" rtlCol="0" anchor="ctr"/>
          <a:lstStyle/>
          <a:p>
            <a:pPr algn="ctr"/>
            <a:endParaRPr kumimoji="1" lang="zh-CN" altLang="en-US"/>
          </a:p>
        </p:txBody>
      </p:sp>
      <p:sp>
        <p:nvSpPr>
          <p:cNvPr id="10" name="标题 1"/>
          <p:cNvSpPr txBox="1"/>
          <p:nvPr/>
        </p:nvSpPr>
        <p:spPr>
          <a:xfrm rot="0" flipH="0" flipV="0">
            <a:off x="800538" y="3200419"/>
            <a:ext cx="4944100" cy="674804"/>
          </a:xfrm>
          <a:prstGeom prst="rect">
            <a:avLst/>
          </a:prstGeom>
          <a:noFill/>
          <a:ln>
            <a:noFill/>
          </a:ln>
        </p:spPr>
        <p:txBody>
          <a:bodyPr vert="horz" wrap="square" lIns="0" tIns="0" rIns="0" bIns="0" rtlCol="0" anchor="b"/>
          <a:lstStyle/>
          <a:p>
            <a:pPr algn="ctr"/>
            <a:r>
              <a:rPr kumimoji="1" lang="en-US" altLang="zh-CN" sz="1600">
                <a:ln w="12700">
                  <a:noFill/>
                </a:ln>
                <a:solidFill>
                  <a:srgbClr val="F0861C">
                    <a:alpha val="100000"/>
                  </a:srgbClr>
                </a:solidFill>
                <a:latin typeface="SourceHanSerifJP-Bold"/>
                <a:ea typeface="SourceHanSerifJP-Bold"/>
                <a:cs typeface="SourceHanSerifJP-Bold"/>
              </a:rPr>
              <a:t>市場動向の分析</a:t>
            </a:r>
            <a:endParaRPr kumimoji="1" lang="zh-CN" altLang="en-US"/>
          </a:p>
        </p:txBody>
      </p:sp>
      <p:sp>
        <p:nvSpPr>
          <p:cNvPr id="11" name="标题 1"/>
          <p:cNvSpPr txBox="1"/>
          <p:nvPr/>
        </p:nvSpPr>
        <p:spPr>
          <a:xfrm rot="0" flipH="0" flipV="0">
            <a:off x="6294522" y="2187887"/>
            <a:ext cx="5224378" cy="3347101"/>
          </a:xfrm>
          <a:prstGeom prst="roundRect">
            <a:avLst>
              <a:gd name="adj" fmla="val 5618"/>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2" name="标题 1"/>
          <p:cNvSpPr txBox="1"/>
          <p:nvPr/>
        </p:nvSpPr>
        <p:spPr>
          <a:xfrm rot="2700000" flipH="0" flipV="0">
            <a:off x="8222076" y="1503250"/>
            <a:ext cx="1369274" cy="1369272"/>
          </a:xfrm>
          <a:prstGeom prst="roundRect">
            <a:avLst>
              <a:gd name="adj" fmla="val 9524"/>
            </a:avLst>
          </a:prstGeom>
          <a:solidFill>
            <a:schemeClr val="accent1">
              <a:lumMod val="20000"/>
              <a:lumOff val="80000"/>
            </a:schemeClr>
          </a:solidFill>
          <a:ln w="12700" cap="sq">
            <a:noFill/>
            <a:miter/>
          </a:ln>
        </p:spPr>
        <p:txBody>
          <a:bodyPr vert="horz" wrap="square" lIns="91440" tIns="45720" rIns="91440" bIns="45720" rtlCol="0" anchor="ctr"/>
          <a:lstStyle/>
          <a:p>
            <a:pPr algn="ctr"/>
            <a:endParaRPr kumimoji="1" lang="zh-CN" altLang="en-US"/>
          </a:p>
        </p:txBody>
      </p:sp>
      <p:sp>
        <p:nvSpPr>
          <p:cNvPr id="13" name="标题 1"/>
          <p:cNvSpPr txBox="1"/>
          <p:nvPr/>
        </p:nvSpPr>
        <p:spPr>
          <a:xfrm rot="2700000" flipH="0" flipV="0">
            <a:off x="8302376" y="1583552"/>
            <a:ext cx="1208672" cy="1208672"/>
          </a:xfrm>
          <a:prstGeom prst="roundRect">
            <a:avLst>
              <a:gd name="adj" fmla="val 9524"/>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4" name="标题 1"/>
          <p:cNvSpPr txBox="1"/>
          <p:nvPr/>
        </p:nvSpPr>
        <p:spPr>
          <a:xfrm rot="0" flipH="0" flipV="0">
            <a:off x="8637905" y="1919081"/>
            <a:ext cx="537612" cy="537612"/>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79 h 720001"/>
              <a:gd name="connsiteX5" fmla="*/ 507383 w 720001"/>
              <a:gd name="connsiteY5" fmla="*/ 72694 h 720001"/>
              <a:gd name="connsiteX6" fmla="*/ 457070 w 720001"/>
              <a:gd name="connsiteY6" fmla="*/ 57166 h 720001"/>
              <a:gd name="connsiteX7" fmla="*/ 307952 w 720001"/>
              <a:gd name="connsiteY7" fmla="*/ 56386 h 720001"/>
              <a:gd name="connsiteX8" fmla="*/ 240115 w 720001"/>
              <a:gd name="connsiteY8" fmla="*/ 76251 h 720001"/>
              <a:gd name="connsiteX9" fmla="*/ 142092 w 720001"/>
              <a:gd name="connsiteY9" fmla="*/ 142179 h 720001"/>
              <a:gd name="connsiteX10" fmla="*/ 76077 w 720001"/>
              <a:gd name="connsiteY10" fmla="*/ 240116 h 720001"/>
              <a:gd name="connsiteX11" fmla="*/ 51874 w 720001"/>
              <a:gd name="connsiteY11" fmla="*/ 360000 h 720001"/>
              <a:gd name="connsiteX12" fmla="*/ 76077 w 720001"/>
              <a:gd name="connsiteY12" fmla="*/ 479885 h 720001"/>
              <a:gd name="connsiteX13" fmla="*/ 142092 w 720001"/>
              <a:gd name="connsiteY13" fmla="*/ 577822 h 720001"/>
              <a:gd name="connsiteX14" fmla="*/ 240029 w 720001"/>
              <a:gd name="connsiteY14" fmla="*/ 643837 h 720001"/>
              <a:gd name="connsiteX15" fmla="*/ 359913 w 720001"/>
              <a:gd name="connsiteY15" fmla="*/ 668039 h 720001"/>
              <a:gd name="connsiteX16" fmla="*/ 479798 w 720001"/>
              <a:gd name="connsiteY16" fmla="*/ 643837 h 720001"/>
              <a:gd name="connsiteX17" fmla="*/ 577735 w 720001"/>
              <a:gd name="connsiteY17" fmla="*/ 577822 h 720001"/>
              <a:gd name="connsiteX18" fmla="*/ 643750 w 720001"/>
              <a:gd name="connsiteY18" fmla="*/ 479885 h 720001"/>
              <a:gd name="connsiteX19" fmla="*/ 663615 w 720001"/>
              <a:gd name="connsiteY19" fmla="*/ 412049 h 720001"/>
              <a:gd name="connsiteX20" fmla="*/ 360000 w 720001"/>
              <a:gd name="connsiteY20" fmla="*/ 412049 h 720001"/>
              <a:gd name="connsiteX21" fmla="*/ 307952 w 720001"/>
              <a:gd name="connsiteY21" fmla="*/ 360000 h 720001"/>
              <a:gd name="connsiteX22" fmla="*/ 405022 w 720001"/>
              <a:gd name="connsiteY22" fmla="*/ 0 h 720001"/>
              <a:gd name="connsiteX23" fmla="*/ 720001 w 720001"/>
              <a:gd name="connsiteY23" fmla="*/ 314979 h 720001"/>
              <a:gd name="connsiteX24" fmla="*/ 405022 w 720001"/>
              <a:gd name="connsiteY24" fmla="*/ 314979 h 720001"/>
              <a:gd name="connsiteX25" fmla="*/ 360000 w 720001"/>
              <a:gd name="connsiteY25" fmla="*/ 0 h 720001"/>
              <a:gd name="connsiteX26" fmla="*/ 360000 w 720001"/>
              <a:gd name="connsiteY26" fmla="*/ 360000 h 720001"/>
              <a:gd name="connsiteX27" fmla="*/ 720001 w 720001"/>
              <a:gd name="connsiteY27" fmla="*/ 360000 h 720001"/>
              <a:gd name="connsiteX28" fmla="*/ 360000 w 720001"/>
              <a:gd name="connsiteY28" fmla="*/ 720001 h 720001"/>
              <a:gd name="connsiteX29" fmla="*/ 0 w 720001"/>
              <a:gd name="connsiteY29" fmla="*/ 360000 h 720001"/>
              <a:gd name="connsiteX30" fmla="*/ 360000 w 720001"/>
              <a:gd name="connsiteY30" fmla="*/ 0 h 720001"/>
            </a:gd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79"/>
                </a:cubicBezTo>
                <a:cubicBezTo>
                  <a:pt x="566806" y="104877"/>
                  <a:pt x="538699" y="85966"/>
                  <a:pt x="507383" y="72694"/>
                </a:cubicBezTo>
                <a:cubicBezTo>
                  <a:pt x="491075" y="65755"/>
                  <a:pt x="474246" y="60636"/>
                  <a:pt x="457070" y="57166"/>
                </a:cubicBezTo>
                <a:close/>
                <a:moveTo>
                  <a:pt x="307952" y="56386"/>
                </a:moveTo>
                <a:cubicBezTo>
                  <a:pt x="284703" y="60376"/>
                  <a:pt x="262062" y="66969"/>
                  <a:pt x="240115" y="76251"/>
                </a:cubicBezTo>
                <a:cubicBezTo>
                  <a:pt x="203508" y="91778"/>
                  <a:pt x="170544" y="113986"/>
                  <a:pt x="142092" y="142179"/>
                </a:cubicBezTo>
                <a:cubicBezTo>
                  <a:pt x="113812" y="170545"/>
                  <a:pt x="91605" y="203422"/>
                  <a:pt x="76077" y="240116"/>
                </a:cubicBezTo>
                <a:cubicBezTo>
                  <a:pt x="60029" y="278111"/>
                  <a:pt x="51874" y="318362"/>
                  <a:pt x="51874" y="360000"/>
                </a:cubicBezTo>
                <a:cubicBezTo>
                  <a:pt x="51874" y="401639"/>
                  <a:pt x="60029" y="441976"/>
                  <a:pt x="76077" y="479885"/>
                </a:cubicBezTo>
                <a:cubicBezTo>
                  <a:pt x="91605" y="516579"/>
                  <a:pt x="113812" y="549543"/>
                  <a:pt x="142092" y="577822"/>
                </a:cubicBezTo>
                <a:cubicBezTo>
                  <a:pt x="170458" y="606102"/>
                  <a:pt x="203335" y="628309"/>
                  <a:pt x="240029" y="643837"/>
                </a:cubicBezTo>
                <a:cubicBezTo>
                  <a:pt x="278024" y="659885"/>
                  <a:pt x="318275" y="668039"/>
                  <a:pt x="359913" y="668039"/>
                </a:cubicBezTo>
                <a:cubicBezTo>
                  <a:pt x="401552" y="668039"/>
                  <a:pt x="441890" y="659885"/>
                  <a:pt x="479798" y="643837"/>
                </a:cubicBezTo>
                <a:cubicBezTo>
                  <a:pt x="516492" y="628309"/>
                  <a:pt x="549456" y="606102"/>
                  <a:pt x="577735" y="577822"/>
                </a:cubicBezTo>
                <a:cubicBezTo>
                  <a:pt x="606015" y="549456"/>
                  <a:pt x="628222" y="516579"/>
                  <a:pt x="643750" y="479885"/>
                </a:cubicBezTo>
                <a:cubicBezTo>
                  <a:pt x="653032" y="457938"/>
                  <a:pt x="659625" y="435297"/>
                  <a:pt x="663615" y="412049"/>
                </a:cubicBezTo>
                <a:lnTo>
                  <a:pt x="360000" y="412049"/>
                </a:lnTo>
                <a:cubicBezTo>
                  <a:pt x="331287" y="412049"/>
                  <a:pt x="307952" y="388714"/>
                  <a:pt x="307952" y="360000"/>
                </a:cubicBezTo>
                <a:close/>
                <a:moveTo>
                  <a:pt x="405022" y="0"/>
                </a:moveTo>
                <a:cubicBezTo>
                  <a:pt x="578950" y="0"/>
                  <a:pt x="720001" y="141051"/>
                  <a:pt x="720001" y="314979"/>
                </a:cubicBezTo>
                <a:lnTo>
                  <a:pt x="405022" y="314979"/>
                </a:lnTo>
                <a:close/>
                <a:moveTo>
                  <a:pt x="360000" y="0"/>
                </a:moveTo>
                <a:lnTo>
                  <a:pt x="360000" y="360000"/>
                </a:lnTo>
                <a:lnTo>
                  <a:pt x="720001" y="360000"/>
                </a:lnTo>
                <a:cubicBezTo>
                  <a:pt x="720001"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w="1553"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rot="0" flipH="0" flipV="0">
            <a:off x="6434660" y="3926023"/>
            <a:ext cx="4944100" cy="1340604"/>
          </a:xfrm>
          <a:prstGeom prst="rect">
            <a:avLst/>
          </a:prstGeom>
          <a:noFill/>
          <a:ln>
            <a:noFill/>
          </a:ln>
        </p:spPr>
        <p:txBody>
          <a:bodyPr vert="horz" wrap="square" lIns="0" tIns="0" rIns="0" bIns="0" rtlCol="0" anchor="t"/>
          <a:lstStyle/>
          <a:p>
            <a:pPr algn="ctr"/>
            <a:r>
              <a:rPr kumimoji="1" lang="en-US" altLang="zh-CN" sz="993">
                <a:ln w="12700">
                  <a:noFill/>
                </a:ln>
                <a:solidFill>
                  <a:srgbClr val="262626">
                    <a:alpha val="100000"/>
                  </a:srgbClr>
                </a:solidFill>
                <a:latin typeface="SourceHanSerifJP-Regular"/>
                <a:ea typeface="SourceHanSerifJP-Regular"/>
                <a:cs typeface="SourceHanSerifJP-Regular"/>
              </a:rPr>
              <a:t>Feloの視覚的な情報整理機能を活用することで、ビジネスレポートの作成が効率化されます。マインドマップ形式やスライド資料の生成機能を利用することで、短時間で高品質なレポートを作成することができます。
これにより、会議やプレゼンテーションの準備時間を大幅に短縮することができ、より多くの時間を戦略策定や分析に充てることができます。高い効率性と生産性が求められるビジネス環境において、非常に有用なツールです。</a:t>
            </a:r>
            <a:endParaRPr kumimoji="1" lang="zh-CN" altLang="en-US"/>
          </a:p>
        </p:txBody>
      </p:sp>
      <p:sp>
        <p:nvSpPr>
          <p:cNvPr id="16" name="标题 1"/>
          <p:cNvSpPr txBox="1"/>
          <p:nvPr/>
        </p:nvSpPr>
        <p:spPr>
          <a:xfrm rot="2700000" flipH="0" flipV="0">
            <a:off x="7835425" y="2535017"/>
            <a:ext cx="206123" cy="206123"/>
          </a:xfrm>
          <a:prstGeom prst="roundRect">
            <a:avLst>
              <a:gd name="adj" fmla="val 9524"/>
            </a:avLst>
          </a:prstGeom>
          <a:solidFill>
            <a:schemeClr val="accent1">
              <a:lumMod val="60000"/>
              <a:lumOff val="40000"/>
            </a:schemeClr>
          </a:solidFill>
          <a:ln w="12700" cap="sq">
            <a:noFill/>
            <a:miter/>
          </a:ln>
        </p:spPr>
        <p:txBody>
          <a:bodyPr vert="horz" wrap="square" lIns="91440" tIns="45720" rIns="91440" bIns="45720" rtlCol="0" anchor="ctr"/>
          <a:lstStyle/>
          <a:p>
            <a:pPr algn="ctr"/>
            <a:endParaRPr kumimoji="1" lang="zh-CN" altLang="en-US"/>
          </a:p>
        </p:txBody>
      </p:sp>
      <p:sp>
        <p:nvSpPr>
          <p:cNvPr id="17" name="标题 1"/>
          <p:cNvSpPr txBox="1"/>
          <p:nvPr/>
        </p:nvSpPr>
        <p:spPr>
          <a:xfrm rot="2700000" flipH="0" flipV="0">
            <a:off x="9861938" y="1845216"/>
            <a:ext cx="139560" cy="139560"/>
          </a:xfrm>
          <a:prstGeom prst="roundRect">
            <a:avLst>
              <a:gd name="adj" fmla="val 9524"/>
            </a:avLst>
          </a:prstGeom>
          <a:solidFill>
            <a:schemeClr val="accent1">
              <a:lumMod val="40000"/>
              <a:lumOff val="60000"/>
            </a:schemeClr>
          </a:soli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rot="0" flipH="0" flipV="0">
            <a:off x="6434660" y="3200419"/>
            <a:ext cx="4944100" cy="674804"/>
          </a:xfrm>
          <a:prstGeom prst="rect">
            <a:avLst/>
          </a:prstGeom>
          <a:noFill/>
          <a:ln>
            <a:noFill/>
          </a:ln>
        </p:spPr>
        <p:txBody>
          <a:bodyPr vert="horz" wrap="square" lIns="0" tIns="0" rIns="0" bIns="0" rtlCol="0" anchor="b"/>
          <a:lstStyle/>
          <a:p>
            <a:pPr algn="ctr"/>
            <a:r>
              <a:rPr kumimoji="1" lang="en-US" altLang="zh-CN" sz="1600">
                <a:ln w="12700">
                  <a:noFill/>
                </a:ln>
                <a:solidFill>
                  <a:srgbClr val="F0861C">
                    <a:alpha val="100000"/>
                  </a:srgbClr>
                </a:solidFill>
                <a:latin typeface="SourceHanSerifJP-Bold"/>
                <a:ea typeface="SourceHanSerifJP-Bold"/>
                <a:cs typeface="SourceHanSerifJP-Bold"/>
              </a:rPr>
              <a:t>レポート作成の効率化</a:t>
            </a:r>
            <a:endParaRPr kumimoji="1" lang="zh-CN" altLang="en-US"/>
          </a:p>
        </p:txBody>
      </p:sp>
      <p:sp>
        <p:nvSpPr>
          <p:cNvPr id="19" name="标题 1"/>
          <p:cNvSpPr txBox="1"/>
          <p:nvPr/>
        </p:nvSpPr>
        <p:spPr>
          <a:xfrm rot="0" flipH="0" flipV="0">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endParaRPr kumimoji="1" lang="zh-CN" altLang="en-US"/>
          </a:p>
        </p:txBody>
      </p:sp>
      <p:sp>
        <p:nvSpPr>
          <p:cNvPr id="20" name="标题 1"/>
          <p:cNvSpPr txBox="1"/>
          <p:nvPr/>
        </p:nvSpPr>
        <p:spPr>
          <a:xfrm rot="0" flipH="0" flipV="0">
            <a:off x="743662" y="296822"/>
            <a:ext cx="10587277" cy="432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ビジネスでの利用</a:t>
            </a:r>
            <a:endParaRPr kumimoji="1" lang="zh-CN" altLang="en-US"/>
          </a:p>
        </p:txBody>
      </p:sp>
      <p:cxnSp>
        <p:nvCxnSpPr>
          <p:cNvPr id="21" name="标题 1"/>
          <p:cNvCxnSpPr/>
          <p:nvPr/>
        </p:nvCxnSpPr>
        <p:spPr>
          <a:xfrm rot="0" flipH="0" flipV="0">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accent1">
              <a:lumMod val="20000"/>
              <a:lumOff val="80000"/>
              <a:alpha val="41000"/>
            </a:schemeClr>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0" flipH="0" flipV="0">
            <a:off x="660400" y="2334030"/>
            <a:ext cx="720001" cy="720000"/>
          </a:xfrm>
          <a:prstGeom prst="roundRect">
            <a:avLst/>
          </a:prstGeom>
          <a:gradFill>
            <a:gsLst>
              <a:gs pos="6000">
                <a:schemeClr val="accent2">
                  <a:lumMod val="60000"/>
                  <a:lumOff val="40000"/>
                </a:schemeClr>
              </a:gs>
              <a:gs pos="100000">
                <a:schemeClr val="accent2"/>
              </a:gs>
            </a:gsLst>
            <a:lin ang="2700000" scaled="0"/>
          </a:gradFill>
          <a:ln w="12700" cap="sq">
            <a:noFill/>
            <a:miter/>
          </a:ln>
          <a:effectLst>
            <a:outerShdw dist="101600" blurRad="190500" dir="2700000" sx="100000" sy="100000" kx="0" ky="0" algn="tl" rotWithShape="0">
              <a:schemeClr val="accent2">
                <a:alpha val="20000"/>
              </a:schemeClr>
            </a:outerShdw>
          </a:effectLst>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6451170" y="2419063"/>
            <a:ext cx="720001" cy="720000"/>
          </a:xfrm>
          <a:prstGeom prst="roundRect">
            <a:avLst/>
          </a:prstGeom>
          <a:gradFill>
            <a:gsLst>
              <a:gs pos="6000">
                <a:schemeClr val="accent1">
                  <a:lumMod val="60000"/>
                  <a:lumOff val="40000"/>
                </a:schemeClr>
              </a:gs>
              <a:gs pos="100000">
                <a:schemeClr val="accent1"/>
              </a:gs>
            </a:gsLst>
            <a:lin ang="2700000" scaled="0"/>
          </a:gradFill>
          <a:ln w="12700" cap="sq">
            <a:noFill/>
            <a:miter/>
          </a:ln>
          <a:effectLst>
            <a:outerShdw dist="101600" blurRad="190500" dir="2700000" sx="100000" sy="100000" kx="0" ky="0" algn="tl" rotWithShape="0">
              <a:schemeClr val="accent1">
                <a:alpha val="20000"/>
              </a:schemeClr>
            </a:outerShdw>
          </a:effectLst>
        </p:spPr>
        <p:txBody>
          <a:bodyPr vert="horz" wrap="square" lIns="91440" tIns="45720" rIns="91440" bIns="45720" rtlCol="0" anchor="ctr"/>
          <a:lstStyle/>
          <a:p>
            <a:pPr algn="ctr"/>
            <a:endParaRPr kumimoji="1" lang="zh-CN" altLang="en-US"/>
          </a:p>
        </p:txBody>
      </p:sp>
      <p:sp>
        <p:nvSpPr>
          <p:cNvPr id="5" name="标题 1"/>
          <p:cNvSpPr txBox="1"/>
          <p:nvPr/>
        </p:nvSpPr>
        <p:spPr>
          <a:xfrm rot="0" flipH="0" flipV="0">
            <a:off x="1552130" y="3008154"/>
            <a:ext cx="4176000" cy="1896089"/>
          </a:xfrm>
          <a:prstGeom prst="rect">
            <a:avLst/>
          </a:prstGeom>
          <a:noFill/>
          <a:ln>
            <a:noFill/>
          </a:ln>
        </p:spPr>
        <p:txBody>
          <a:bodyPr vert="horz" wrap="square" lIns="0" tIns="0" rIns="0" bIns="0" rtlCol="0" anchor="t"/>
          <a:lstStyle/>
          <a:p>
            <a:pPr algn="l"/>
            <a:r>
              <a:rPr kumimoji="1" lang="en-US" altLang="zh-CN" sz="1215">
                <a:ln w="12700">
                  <a:noFill/>
                </a:ln>
                <a:solidFill>
                  <a:srgbClr val="262626">
                    <a:alpha val="100000"/>
                  </a:srgbClr>
                </a:solidFill>
                <a:latin typeface="SourceHanSerifJP-Regular"/>
                <a:ea typeface="SourceHanSerifJP-Regular"/>
                <a:cs typeface="SourceHanSerifJP-Regular"/>
              </a:rPr>
              <a:t>Feloを利用することで、旅行の計画が効率的に行えます。例えば、「京都のおすすめスポット」や「最新の映画情報」などを検索することで、必要な情報を瞬時に得ることができます。
旅行先の観光スポットやレストラン情報、交通手段などを一目で把握することができ、スムーズな旅行計画が立てられます。また、現地での最新情報もリアルタイムで収集できるため、旅行中のトラブルを未然に防ぐことができます。</a:t>
            </a:r>
            <a:endParaRPr kumimoji="1" lang="zh-CN" altLang="en-US"/>
          </a:p>
        </p:txBody>
      </p:sp>
      <p:sp>
        <p:nvSpPr>
          <p:cNvPr id="6" name="标题 1"/>
          <p:cNvSpPr txBox="1"/>
          <p:nvPr/>
        </p:nvSpPr>
        <p:spPr>
          <a:xfrm rot="0" flipH="0" flipV="0">
            <a:off x="1552130" y="2275120"/>
            <a:ext cx="4176000" cy="733034"/>
          </a:xfrm>
          <a:prstGeom prst="rect">
            <a:avLst/>
          </a:prstGeom>
          <a:noFill/>
          <a:ln>
            <a:noFill/>
          </a:ln>
        </p:spPr>
        <p:txBody>
          <a:bodyPr vert="horz" wrap="square" lIns="0" tIns="0" rIns="0" bIns="0" rtlCol="0" anchor="ctr"/>
          <a:lstStyle/>
          <a:p>
            <a:pPr algn="l"/>
            <a:r>
              <a:rPr kumimoji="1" lang="en-US" altLang="zh-CN" sz="1600">
                <a:ln w="12700">
                  <a:noFill/>
                </a:ln>
                <a:solidFill>
                  <a:srgbClr val="262626">
                    <a:alpha val="100000"/>
                  </a:srgbClr>
                </a:solidFill>
                <a:latin typeface="SourceHanSerifJP-Bold"/>
                <a:ea typeface="SourceHanSerifJP-Bold"/>
                <a:cs typeface="SourceHanSerifJP-Bold"/>
              </a:rPr>
              <a:t>旅行計画</a:t>
            </a:r>
            <a:endParaRPr kumimoji="1" lang="zh-CN" altLang="en-US"/>
          </a:p>
        </p:txBody>
      </p:sp>
      <p:sp>
        <p:nvSpPr>
          <p:cNvPr id="7" name="标题 1"/>
          <p:cNvSpPr txBox="1"/>
          <p:nvPr/>
        </p:nvSpPr>
        <p:spPr>
          <a:xfrm rot="0" flipH="0" flipV="0">
            <a:off x="7342900" y="3093191"/>
            <a:ext cx="4176000" cy="1896089"/>
          </a:xfrm>
          <a:prstGeom prst="rect">
            <a:avLst/>
          </a:prstGeom>
          <a:noFill/>
          <a:ln>
            <a:noFill/>
          </a:ln>
        </p:spPr>
        <p:txBody>
          <a:bodyPr vert="horz" wrap="square" lIns="0" tIns="0" rIns="0" bIns="0" rtlCol="0" anchor="t"/>
          <a:lstStyle/>
          <a:p>
            <a:pPr algn="l"/>
            <a:r>
              <a:rPr kumimoji="1" lang="en-US" altLang="zh-CN" sz="1215">
                <a:ln w="12700">
                  <a:noFill/>
                </a:ln>
                <a:solidFill>
                  <a:srgbClr val="262626">
                    <a:alpha val="100000"/>
                  </a:srgbClr>
                </a:solidFill>
                <a:latin typeface="SourceHanSerifJP-Regular"/>
                <a:ea typeface="SourceHanSerifJP-Regular"/>
                <a:cs typeface="SourceHanSerifJP-Regular"/>
              </a:rPr>
              <a:t>Feloは、趣味に関する情報収集にも非常に便利です。例えば、新しい趣味を始める際の情報収集や、既存の趣味に関する最新情報のキャッチアップに役立ちます。
趣味に関する詳細な情報や他のユーザーのレビュー、関連するトピックも一括して検索できるため、効率的に情報を得ることができます。これにより、趣味の幅が広がり、より充実した時間を過ごすことができます。</a:t>
            </a:r>
            <a:endParaRPr kumimoji="1" lang="zh-CN" altLang="en-US"/>
          </a:p>
        </p:txBody>
      </p:sp>
      <p:sp>
        <p:nvSpPr>
          <p:cNvPr id="8" name="标题 1"/>
          <p:cNvSpPr txBox="1"/>
          <p:nvPr/>
        </p:nvSpPr>
        <p:spPr>
          <a:xfrm rot="0" flipH="0" flipV="0">
            <a:off x="7342900" y="2275120"/>
            <a:ext cx="4176000" cy="733034"/>
          </a:xfrm>
          <a:prstGeom prst="rect">
            <a:avLst/>
          </a:prstGeom>
          <a:noFill/>
          <a:ln>
            <a:noFill/>
          </a:ln>
        </p:spPr>
        <p:txBody>
          <a:bodyPr vert="horz" wrap="square" lIns="0" tIns="0" rIns="0" bIns="0" rtlCol="0" anchor="ctr"/>
          <a:lstStyle/>
          <a:p>
            <a:pPr algn="l"/>
            <a:r>
              <a:rPr kumimoji="1" lang="en-US" altLang="zh-CN" sz="1600">
                <a:ln w="12700">
                  <a:noFill/>
                </a:ln>
                <a:solidFill>
                  <a:srgbClr val="262626">
                    <a:alpha val="100000"/>
                  </a:srgbClr>
                </a:solidFill>
                <a:latin typeface="SourceHanSerifJP-Bold"/>
                <a:ea typeface="SourceHanSerifJP-Bold"/>
                <a:cs typeface="SourceHanSerifJP-Bold"/>
              </a:rPr>
              <a:t>趣味に関する情報収集</a:t>
            </a:r>
            <a:endParaRPr kumimoji="1" lang="zh-CN" altLang="en-US"/>
          </a:p>
        </p:txBody>
      </p:sp>
      <p:sp>
        <p:nvSpPr>
          <p:cNvPr id="9" name="标题 1"/>
          <p:cNvSpPr txBox="1"/>
          <p:nvPr/>
        </p:nvSpPr>
        <p:spPr>
          <a:xfrm rot="0" flipH="0" flipV="0">
            <a:off x="840399" y="2545145"/>
            <a:ext cx="360000" cy="297770"/>
          </a:xfrm>
          <a:custGeom>
            <a:avLst/>
            <a:gdLst>
              <a:gd name="connsiteX0" fmla="*/ 153878 w 870468"/>
              <a:gd name="connsiteY0" fmla="*/ 353026 h 720000"/>
              <a:gd name="connsiteX1" fmla="*/ 449972 w 870468"/>
              <a:gd name="connsiteY1" fmla="*/ 353026 h 720000"/>
              <a:gd name="connsiteX2" fmla="*/ 489985 w 870468"/>
              <a:gd name="connsiteY2" fmla="*/ 393039 h 720000"/>
              <a:gd name="connsiteX3" fmla="*/ 449972 w 870468"/>
              <a:gd name="connsiteY3" fmla="*/ 433051 h 720000"/>
              <a:gd name="connsiteX4" fmla="*/ 153878 w 870468"/>
              <a:gd name="connsiteY4" fmla="*/ 433051 h 720000"/>
              <a:gd name="connsiteX5" fmla="*/ 113865 w 870468"/>
              <a:gd name="connsiteY5" fmla="*/ 393039 h 720000"/>
              <a:gd name="connsiteX6" fmla="*/ 153878 w 870468"/>
              <a:gd name="connsiteY6" fmla="*/ 353026 h 720000"/>
              <a:gd name="connsiteX7" fmla="*/ 68708 w 870468"/>
              <a:gd name="connsiteY7" fmla="*/ 275858 h 720000"/>
              <a:gd name="connsiteX8" fmla="*/ 68708 w 870468"/>
              <a:gd name="connsiteY8" fmla="*/ 603735 h 720000"/>
              <a:gd name="connsiteX9" fmla="*/ 116266 w 870468"/>
              <a:gd name="connsiteY9" fmla="*/ 651293 h 720000"/>
              <a:gd name="connsiteX10" fmla="*/ 598821 w 870468"/>
              <a:gd name="connsiteY10" fmla="*/ 651293 h 720000"/>
              <a:gd name="connsiteX11" fmla="*/ 754317 w 870468"/>
              <a:gd name="connsiteY11" fmla="*/ 651293 h 720000"/>
              <a:gd name="connsiteX12" fmla="*/ 801875 w 870468"/>
              <a:gd name="connsiteY12" fmla="*/ 603735 h 720000"/>
              <a:gd name="connsiteX13" fmla="*/ 801875 w 870468"/>
              <a:gd name="connsiteY13" fmla="*/ 275858 h 720000"/>
              <a:gd name="connsiteX14" fmla="*/ 598821 w 870468"/>
              <a:gd name="connsiteY14" fmla="*/ 275858 h 720000"/>
              <a:gd name="connsiteX15" fmla="*/ 116266 w 870468"/>
              <a:gd name="connsiteY15" fmla="*/ 68593 h 720000"/>
              <a:gd name="connsiteX16" fmla="*/ 68708 w 870468"/>
              <a:gd name="connsiteY16" fmla="*/ 116151 h 720000"/>
              <a:gd name="connsiteX17" fmla="*/ 68708 w 870468"/>
              <a:gd name="connsiteY17" fmla="*/ 207265 h 720000"/>
              <a:gd name="connsiteX18" fmla="*/ 598821 w 870468"/>
              <a:gd name="connsiteY18" fmla="*/ 207265 h 720000"/>
              <a:gd name="connsiteX19" fmla="*/ 801875 w 870468"/>
              <a:gd name="connsiteY19" fmla="*/ 207265 h 720000"/>
              <a:gd name="connsiteX20" fmla="*/ 801875 w 870468"/>
              <a:gd name="connsiteY20" fmla="*/ 116151 h 720000"/>
              <a:gd name="connsiteX21" fmla="*/ 754317 w 870468"/>
              <a:gd name="connsiteY21" fmla="*/ 68593 h 720000"/>
              <a:gd name="connsiteX22" fmla="*/ 598821 w 870468"/>
              <a:gd name="connsiteY22" fmla="*/ 68593 h 720000"/>
              <a:gd name="connsiteX23" fmla="*/ 116266 w 870468"/>
              <a:gd name="connsiteY23" fmla="*/ 0 h 720000"/>
              <a:gd name="connsiteX24" fmla="*/ 598821 w 870468"/>
              <a:gd name="connsiteY24" fmla="*/ 0 h 720000"/>
              <a:gd name="connsiteX25" fmla="*/ 754317 w 870468"/>
              <a:gd name="connsiteY25" fmla="*/ 0 h 720000"/>
              <a:gd name="connsiteX26" fmla="*/ 870468 w 870468"/>
              <a:gd name="connsiteY26" fmla="*/ 116151 h 720000"/>
              <a:gd name="connsiteX27" fmla="*/ 870468 w 870468"/>
              <a:gd name="connsiteY27" fmla="*/ 241562 h 720000"/>
              <a:gd name="connsiteX28" fmla="*/ 870468 w 870468"/>
              <a:gd name="connsiteY28" fmla="*/ 603735 h 720000"/>
              <a:gd name="connsiteX29" fmla="*/ 754317 w 870468"/>
              <a:gd name="connsiteY29" fmla="*/ 720000 h 720000"/>
              <a:gd name="connsiteX30" fmla="*/ 598821 w 870468"/>
              <a:gd name="connsiteY30" fmla="*/ 720000 h 720000"/>
              <a:gd name="connsiteX31" fmla="*/ 116266 w 870468"/>
              <a:gd name="connsiteY31" fmla="*/ 720000 h 720000"/>
              <a:gd name="connsiteX32" fmla="*/ 115 w 870468"/>
              <a:gd name="connsiteY32" fmla="*/ 603849 h 720000"/>
              <a:gd name="connsiteX33" fmla="*/ 115 w 870468"/>
              <a:gd name="connsiteY33" fmla="*/ 241841 h 720000"/>
              <a:gd name="connsiteX34" fmla="*/ 0 w 870468"/>
              <a:gd name="connsiteY34" fmla="*/ 241562 h 720000"/>
              <a:gd name="connsiteX35" fmla="*/ 115 w 870468"/>
              <a:gd name="connsiteY35" fmla="*/ 241284 h 720000"/>
              <a:gd name="connsiteX36" fmla="*/ 115 w 870468"/>
              <a:gd name="connsiteY36" fmla="*/ 116151 h 720000"/>
              <a:gd name="connsiteX37" fmla="*/ 116266 w 870468"/>
              <a:gd name="connsiteY37" fmla="*/ 0 h 720000"/>
            </a:gdLst>
            <a:rect l="l" t="t" r="r" b="b"/>
            <a:pathLst>
              <a:path w="870468" h="720000">
                <a:moveTo>
                  <a:pt x="153878" y="353026"/>
                </a:moveTo>
                <a:lnTo>
                  <a:pt x="449972" y="353026"/>
                </a:lnTo>
                <a:cubicBezTo>
                  <a:pt x="472036" y="353026"/>
                  <a:pt x="489985" y="370975"/>
                  <a:pt x="489985" y="393039"/>
                </a:cubicBezTo>
                <a:cubicBezTo>
                  <a:pt x="489985" y="415103"/>
                  <a:pt x="472150" y="433051"/>
                  <a:pt x="449972" y="433051"/>
                </a:cubicBezTo>
                <a:lnTo>
                  <a:pt x="153878" y="433051"/>
                </a:lnTo>
                <a:cubicBezTo>
                  <a:pt x="131814" y="433051"/>
                  <a:pt x="113865" y="415103"/>
                  <a:pt x="113865" y="393039"/>
                </a:cubicBezTo>
                <a:cubicBezTo>
                  <a:pt x="113865" y="370975"/>
                  <a:pt x="131814" y="353026"/>
                  <a:pt x="153878" y="353026"/>
                </a:cubicBezTo>
                <a:close/>
                <a:moveTo>
                  <a:pt x="68708" y="275858"/>
                </a:moveTo>
                <a:lnTo>
                  <a:pt x="68708" y="603735"/>
                </a:lnTo>
                <a:cubicBezTo>
                  <a:pt x="68708" y="630029"/>
                  <a:pt x="90087" y="651293"/>
                  <a:pt x="116266" y="651293"/>
                </a:cubicBezTo>
                <a:lnTo>
                  <a:pt x="598821" y="651293"/>
                </a:lnTo>
                <a:lnTo>
                  <a:pt x="754317" y="651293"/>
                </a:lnTo>
                <a:cubicBezTo>
                  <a:pt x="780611" y="651293"/>
                  <a:pt x="801875" y="629915"/>
                  <a:pt x="801875" y="603735"/>
                </a:cubicBezTo>
                <a:lnTo>
                  <a:pt x="801875" y="275858"/>
                </a:lnTo>
                <a:lnTo>
                  <a:pt x="598821" y="275858"/>
                </a:lnTo>
                <a:close/>
                <a:moveTo>
                  <a:pt x="116266" y="68593"/>
                </a:moveTo>
                <a:cubicBezTo>
                  <a:pt x="89972" y="68593"/>
                  <a:pt x="68708" y="89972"/>
                  <a:pt x="68708" y="116151"/>
                </a:cubicBezTo>
                <a:lnTo>
                  <a:pt x="68708" y="207265"/>
                </a:lnTo>
                <a:lnTo>
                  <a:pt x="598821" y="207265"/>
                </a:lnTo>
                <a:lnTo>
                  <a:pt x="801875" y="207265"/>
                </a:lnTo>
                <a:lnTo>
                  <a:pt x="801875" y="116151"/>
                </a:lnTo>
                <a:cubicBezTo>
                  <a:pt x="801875" y="89857"/>
                  <a:pt x="780497" y="68593"/>
                  <a:pt x="754317" y="68593"/>
                </a:cubicBezTo>
                <a:lnTo>
                  <a:pt x="598821" y="68593"/>
                </a:lnTo>
                <a:close/>
                <a:moveTo>
                  <a:pt x="116266" y="0"/>
                </a:moveTo>
                <a:lnTo>
                  <a:pt x="598821" y="0"/>
                </a:lnTo>
                <a:lnTo>
                  <a:pt x="754317" y="0"/>
                </a:lnTo>
                <a:cubicBezTo>
                  <a:pt x="818338" y="0"/>
                  <a:pt x="870468" y="52131"/>
                  <a:pt x="870468" y="116151"/>
                </a:cubicBezTo>
                <a:lnTo>
                  <a:pt x="870468" y="241562"/>
                </a:lnTo>
                <a:lnTo>
                  <a:pt x="870468" y="603735"/>
                </a:lnTo>
                <a:cubicBezTo>
                  <a:pt x="870468" y="667869"/>
                  <a:pt x="818338" y="720000"/>
                  <a:pt x="754317" y="720000"/>
                </a:cubicBezTo>
                <a:lnTo>
                  <a:pt x="598821" y="720000"/>
                </a:lnTo>
                <a:lnTo>
                  <a:pt x="116266" y="720000"/>
                </a:lnTo>
                <a:cubicBezTo>
                  <a:pt x="52246" y="720000"/>
                  <a:pt x="115" y="667869"/>
                  <a:pt x="115" y="603849"/>
                </a:cubicBezTo>
                <a:lnTo>
                  <a:pt x="115" y="241841"/>
                </a:lnTo>
                <a:lnTo>
                  <a:pt x="0" y="241562"/>
                </a:lnTo>
                <a:lnTo>
                  <a:pt x="115" y="241284"/>
                </a:lnTo>
                <a:lnTo>
                  <a:pt x="115" y="116151"/>
                </a:lnTo>
                <a:cubicBezTo>
                  <a:pt x="115" y="52131"/>
                  <a:pt x="52246" y="0"/>
                  <a:pt x="116266" y="0"/>
                </a:cubicBezTo>
                <a:close/>
              </a:path>
            </a:pathLst>
          </a:custGeom>
          <a:solidFill>
            <a:schemeClr val="bg1"/>
          </a:solidFill>
          <a:ln w="1860" cap="flat">
            <a:noFill/>
            <a:miter/>
          </a:ln>
        </p:spPr>
        <p:txBody>
          <a:bodyPr vert="horz" wrap="square" lIns="91440" tIns="45720" rIns="91440" bIns="45720" rtlCol="0" anchor="ctr"/>
          <a:lstStyle/>
          <a:p>
            <a:pPr algn="l"/>
            <a:endParaRPr kumimoji="1" lang="zh-CN" altLang="en-US"/>
          </a:p>
        </p:txBody>
      </p:sp>
      <p:sp>
        <p:nvSpPr>
          <p:cNvPr id="10" name="标题 1"/>
          <p:cNvSpPr txBox="1"/>
          <p:nvPr/>
        </p:nvSpPr>
        <p:spPr>
          <a:xfrm rot="0" flipH="0" flipV="0">
            <a:off x="6631170" y="2599063"/>
            <a:ext cx="360000" cy="360000"/>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79 h 720001"/>
              <a:gd name="connsiteX5" fmla="*/ 507383 w 720001"/>
              <a:gd name="connsiteY5" fmla="*/ 72694 h 720001"/>
              <a:gd name="connsiteX6" fmla="*/ 457070 w 720001"/>
              <a:gd name="connsiteY6" fmla="*/ 57166 h 720001"/>
              <a:gd name="connsiteX7" fmla="*/ 307952 w 720001"/>
              <a:gd name="connsiteY7" fmla="*/ 56386 h 720001"/>
              <a:gd name="connsiteX8" fmla="*/ 240115 w 720001"/>
              <a:gd name="connsiteY8" fmla="*/ 76251 h 720001"/>
              <a:gd name="connsiteX9" fmla="*/ 142092 w 720001"/>
              <a:gd name="connsiteY9" fmla="*/ 142179 h 720001"/>
              <a:gd name="connsiteX10" fmla="*/ 76077 w 720001"/>
              <a:gd name="connsiteY10" fmla="*/ 240116 h 720001"/>
              <a:gd name="connsiteX11" fmla="*/ 51874 w 720001"/>
              <a:gd name="connsiteY11" fmla="*/ 360000 h 720001"/>
              <a:gd name="connsiteX12" fmla="*/ 76077 w 720001"/>
              <a:gd name="connsiteY12" fmla="*/ 479885 h 720001"/>
              <a:gd name="connsiteX13" fmla="*/ 142092 w 720001"/>
              <a:gd name="connsiteY13" fmla="*/ 577822 h 720001"/>
              <a:gd name="connsiteX14" fmla="*/ 240029 w 720001"/>
              <a:gd name="connsiteY14" fmla="*/ 643837 h 720001"/>
              <a:gd name="connsiteX15" fmla="*/ 359913 w 720001"/>
              <a:gd name="connsiteY15" fmla="*/ 668039 h 720001"/>
              <a:gd name="connsiteX16" fmla="*/ 479798 w 720001"/>
              <a:gd name="connsiteY16" fmla="*/ 643837 h 720001"/>
              <a:gd name="connsiteX17" fmla="*/ 577735 w 720001"/>
              <a:gd name="connsiteY17" fmla="*/ 577822 h 720001"/>
              <a:gd name="connsiteX18" fmla="*/ 643750 w 720001"/>
              <a:gd name="connsiteY18" fmla="*/ 479885 h 720001"/>
              <a:gd name="connsiteX19" fmla="*/ 663615 w 720001"/>
              <a:gd name="connsiteY19" fmla="*/ 412049 h 720001"/>
              <a:gd name="connsiteX20" fmla="*/ 360000 w 720001"/>
              <a:gd name="connsiteY20" fmla="*/ 412049 h 720001"/>
              <a:gd name="connsiteX21" fmla="*/ 307952 w 720001"/>
              <a:gd name="connsiteY21" fmla="*/ 360000 h 720001"/>
              <a:gd name="connsiteX22" fmla="*/ 405022 w 720001"/>
              <a:gd name="connsiteY22" fmla="*/ 0 h 720001"/>
              <a:gd name="connsiteX23" fmla="*/ 720001 w 720001"/>
              <a:gd name="connsiteY23" fmla="*/ 314979 h 720001"/>
              <a:gd name="connsiteX24" fmla="*/ 405022 w 720001"/>
              <a:gd name="connsiteY24" fmla="*/ 314979 h 720001"/>
              <a:gd name="connsiteX25" fmla="*/ 360000 w 720001"/>
              <a:gd name="connsiteY25" fmla="*/ 0 h 720001"/>
              <a:gd name="connsiteX26" fmla="*/ 360000 w 720001"/>
              <a:gd name="connsiteY26" fmla="*/ 360000 h 720001"/>
              <a:gd name="connsiteX27" fmla="*/ 720001 w 720001"/>
              <a:gd name="connsiteY27" fmla="*/ 360000 h 720001"/>
              <a:gd name="connsiteX28" fmla="*/ 360000 w 720001"/>
              <a:gd name="connsiteY28" fmla="*/ 720001 h 720001"/>
              <a:gd name="connsiteX29" fmla="*/ 0 w 720001"/>
              <a:gd name="connsiteY29" fmla="*/ 360000 h 720001"/>
              <a:gd name="connsiteX30" fmla="*/ 360000 w 720001"/>
              <a:gd name="connsiteY30" fmla="*/ 0 h 720001"/>
            </a:gd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79"/>
                </a:cubicBezTo>
                <a:cubicBezTo>
                  <a:pt x="566806" y="104877"/>
                  <a:pt x="538699" y="85966"/>
                  <a:pt x="507383" y="72694"/>
                </a:cubicBezTo>
                <a:cubicBezTo>
                  <a:pt x="491075" y="65755"/>
                  <a:pt x="474246" y="60636"/>
                  <a:pt x="457070" y="57166"/>
                </a:cubicBezTo>
                <a:close/>
                <a:moveTo>
                  <a:pt x="307952" y="56386"/>
                </a:moveTo>
                <a:cubicBezTo>
                  <a:pt x="284703" y="60376"/>
                  <a:pt x="262062" y="66969"/>
                  <a:pt x="240115" y="76251"/>
                </a:cubicBezTo>
                <a:cubicBezTo>
                  <a:pt x="203508" y="91778"/>
                  <a:pt x="170544" y="113986"/>
                  <a:pt x="142092" y="142179"/>
                </a:cubicBezTo>
                <a:cubicBezTo>
                  <a:pt x="113812" y="170545"/>
                  <a:pt x="91605" y="203422"/>
                  <a:pt x="76077" y="240116"/>
                </a:cubicBezTo>
                <a:cubicBezTo>
                  <a:pt x="60029" y="278111"/>
                  <a:pt x="51874" y="318362"/>
                  <a:pt x="51874" y="360000"/>
                </a:cubicBezTo>
                <a:cubicBezTo>
                  <a:pt x="51874" y="401639"/>
                  <a:pt x="60029" y="441976"/>
                  <a:pt x="76077" y="479885"/>
                </a:cubicBezTo>
                <a:cubicBezTo>
                  <a:pt x="91605" y="516579"/>
                  <a:pt x="113812" y="549543"/>
                  <a:pt x="142092" y="577822"/>
                </a:cubicBezTo>
                <a:cubicBezTo>
                  <a:pt x="170458" y="606102"/>
                  <a:pt x="203335" y="628309"/>
                  <a:pt x="240029" y="643837"/>
                </a:cubicBezTo>
                <a:cubicBezTo>
                  <a:pt x="278024" y="659885"/>
                  <a:pt x="318275" y="668039"/>
                  <a:pt x="359913" y="668039"/>
                </a:cubicBezTo>
                <a:cubicBezTo>
                  <a:pt x="401552" y="668039"/>
                  <a:pt x="441890" y="659885"/>
                  <a:pt x="479798" y="643837"/>
                </a:cubicBezTo>
                <a:cubicBezTo>
                  <a:pt x="516492" y="628309"/>
                  <a:pt x="549456" y="606102"/>
                  <a:pt x="577735" y="577822"/>
                </a:cubicBezTo>
                <a:cubicBezTo>
                  <a:pt x="606015" y="549456"/>
                  <a:pt x="628222" y="516579"/>
                  <a:pt x="643750" y="479885"/>
                </a:cubicBezTo>
                <a:cubicBezTo>
                  <a:pt x="653032" y="457938"/>
                  <a:pt x="659625" y="435297"/>
                  <a:pt x="663615" y="412049"/>
                </a:cubicBezTo>
                <a:lnTo>
                  <a:pt x="360000" y="412049"/>
                </a:lnTo>
                <a:cubicBezTo>
                  <a:pt x="331287" y="412049"/>
                  <a:pt x="307952" y="388714"/>
                  <a:pt x="307952" y="360000"/>
                </a:cubicBezTo>
                <a:close/>
                <a:moveTo>
                  <a:pt x="405022" y="0"/>
                </a:moveTo>
                <a:cubicBezTo>
                  <a:pt x="578950" y="0"/>
                  <a:pt x="720001" y="141051"/>
                  <a:pt x="720001" y="314979"/>
                </a:cubicBezTo>
                <a:lnTo>
                  <a:pt x="405022" y="314979"/>
                </a:lnTo>
                <a:close/>
                <a:moveTo>
                  <a:pt x="360000" y="0"/>
                </a:moveTo>
                <a:lnTo>
                  <a:pt x="360000" y="360000"/>
                </a:lnTo>
                <a:lnTo>
                  <a:pt x="720001" y="360000"/>
                </a:lnTo>
                <a:cubicBezTo>
                  <a:pt x="720001"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w="1860" cap="flat">
            <a:noFill/>
            <a:miter/>
          </a:ln>
        </p:spPr>
        <p:txBody>
          <a:bodyPr vert="horz" wrap="square" lIns="91440" tIns="45720" rIns="91440" bIns="45720" rtlCol="0" anchor="ctr"/>
          <a:lstStyle/>
          <a:p>
            <a:pPr algn="l"/>
            <a:endParaRPr kumimoji="1" lang="zh-CN" altLang="en-US"/>
          </a:p>
        </p:txBody>
      </p:sp>
      <p:sp>
        <p:nvSpPr>
          <p:cNvPr id="11" name="标题 1"/>
          <p:cNvSpPr txBox="1"/>
          <p:nvPr/>
        </p:nvSpPr>
        <p:spPr>
          <a:xfrm rot="0" flipH="0" flipV="0">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endParaRPr kumimoji="1" lang="zh-CN" altLang="en-US"/>
          </a:p>
        </p:txBody>
      </p:sp>
      <p:sp>
        <p:nvSpPr>
          <p:cNvPr id="12" name="标题 1"/>
          <p:cNvSpPr txBox="1"/>
          <p:nvPr/>
        </p:nvSpPr>
        <p:spPr>
          <a:xfrm rot="0" flipH="0" flipV="0">
            <a:off x="743662" y="296822"/>
            <a:ext cx="10587277" cy="432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日常生活での利用</a:t>
            </a:r>
            <a:endParaRPr kumimoji="1" lang="zh-CN" altLang="en-US"/>
          </a:p>
        </p:txBody>
      </p:sp>
      <p:cxnSp>
        <p:nvCxnSpPr>
          <p:cNvPr id="13" name="标题 1"/>
          <p:cNvCxnSpPr/>
          <p:nvPr/>
        </p:nvCxnSpPr>
        <p:spPr>
          <a:xfrm rot="0" flipH="0" flipV="0">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183" t="0" r="183" b="0"/>
          <a:stretch>
            <a:fillRect/>
          </a:stretch>
        </p:blipFill>
        <p:spPr>
          <a:xfrm rot="0" flipH="0" flipV="0">
            <a:off x="-565426" y="0"/>
            <a:ext cx="12757426" cy="7176052"/>
          </a:xfrm>
          <a:custGeom>
            <a:avLst/>
            <a:gdLst/>
            <a:rect l="l" t="t" r="r" b="b"/>
            <a:pathLst>
              <a:path w="12763500" h="7175500">
                <a:moveTo>
                  <a:pt x="0" y="0"/>
                </a:moveTo>
                <a:lnTo>
                  <a:pt x="12757426" y="0"/>
                </a:lnTo>
                <a:lnTo>
                  <a:pt x="12757426" y="7176052"/>
                </a:lnTo>
                <a:lnTo>
                  <a:pt x="0" y="7176052"/>
                </a:lnTo>
                <a:close/>
              </a:path>
            </a:pathLst>
          </a:custGeom>
          <a:noFill/>
          <a:ln>
            <a:noFill/>
          </a:ln>
        </p:spPr>
      </p:pic>
      <p:sp>
        <p:nvSpPr>
          <p:cNvPr id="3" name="标题 1"/>
          <p:cNvSpPr txBox="1"/>
          <p:nvPr/>
        </p:nvSpPr>
        <p:spPr>
          <a:xfrm rot="0" flipH="0" flipV="0">
            <a:off x="3205410" y="2566686"/>
            <a:ext cx="5923121" cy="2681826"/>
          </a:xfrm>
          <a:prstGeom prst="rect">
            <a:avLst/>
          </a:prstGeom>
          <a:noFill/>
          <a:ln>
            <a:noFill/>
          </a:ln>
        </p:spPr>
        <p:txBody>
          <a:bodyPr vert="horz" wrap="square" lIns="91440" tIns="45720" rIns="91440" bIns="45720" rtlCol="0" anchor="t"/>
          <a:lstStyle/>
          <a:p>
            <a:pPr algn="l"/>
            <a:r>
              <a:rPr kumimoji="1" lang="en-US" altLang="zh-CN" sz="3600">
                <a:ln w="12700">
                  <a:noFill/>
                </a:ln>
                <a:solidFill>
                  <a:srgbClr val="FFFFFF">
                    <a:alpha val="100000"/>
                  </a:srgbClr>
                </a:solidFill>
                <a:latin typeface="SourceHanSerifJP-Bold"/>
                <a:ea typeface="SourceHanSerifJP-Bold"/>
                <a:cs typeface="SourceHanSerifJP-Bold"/>
              </a:rPr>
              <a:t>Feloの技術的進化と将来展望</a:t>
            </a:r>
            <a:endParaRPr kumimoji="1" lang="zh-CN" altLang="en-US"/>
          </a:p>
        </p:txBody>
      </p:sp>
      <p:sp>
        <p:nvSpPr>
          <p:cNvPr id="4" name="标题 1"/>
          <p:cNvSpPr txBox="1"/>
          <p:nvPr/>
        </p:nvSpPr>
        <p:spPr>
          <a:xfrm rot="0" flipH="0" flipV="0">
            <a:off x="3205410" y="350818"/>
            <a:ext cx="2277830" cy="2136691"/>
          </a:xfrm>
          <a:prstGeom prst="rect">
            <a:avLst/>
          </a:prstGeom>
          <a:noFill/>
          <a:ln>
            <a:noFill/>
          </a:ln>
        </p:spPr>
        <p:txBody>
          <a:bodyPr vert="horz" wrap="square" lIns="91440" tIns="45720" rIns="91440" bIns="45720" rtlCol="0" anchor="b"/>
          <a:lstStyle/>
          <a:p>
            <a:pPr algn="l"/>
            <a:r>
              <a:rPr kumimoji="1" lang="en-US" altLang="zh-CN" sz="8800">
                <a:ln w="12700">
                  <a:noFill/>
                </a:ln>
                <a:solidFill>
                  <a:srgbClr val="FFFFFF">
                    <a:alpha val="100000"/>
                  </a:srgbClr>
                </a:solidFill>
                <a:latin typeface="OPPOSans H"/>
                <a:ea typeface="OPPOSans H"/>
                <a:cs typeface="OPPOSans H"/>
              </a:rPr>
              <a:t>05</a:t>
            </a:r>
            <a:endParaRPr kumimoji="1" lang="zh-CN" altLang="en-US"/>
          </a:p>
        </p:txBody>
      </p:sp>
      <p:grpSp>
        <p:nvGrpSpPr>
          <p:cNvPr id="5" name=""/>
          <p:cNvGrpSpPr/>
          <p:nvPr/>
        </p:nvGrpSpPr>
        <p:grpSpPr>
          <a:xfrm>
            <a:off x="7717820" y="1246311"/>
            <a:ext cx="1119799" cy="1237298"/>
            <a:chOff x="7717820" y="1246311"/>
            <a:chExt cx="1119799" cy="1237298"/>
          </a:xfrm>
        </p:grpSpPr>
        <p:sp>
          <p:nvSpPr>
            <p:cNvPr id="6" name="标题 1"/>
            <p:cNvSpPr txBox="1"/>
            <p:nvPr/>
          </p:nvSpPr>
          <p:spPr>
            <a:xfrm rot="0" flipH="0" flipV="0">
              <a:off x="7717820" y="1417279"/>
              <a:ext cx="724395" cy="724395"/>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rot="0" flipH="0" flipV="0">
              <a:off x="8325816" y="2141674"/>
              <a:ext cx="341935" cy="341935"/>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rot="0" flipH="0" flipV="0">
              <a:off x="8071690" y="1246311"/>
              <a:ext cx="341935" cy="341935"/>
            </a:xfrm>
            <a:prstGeom prst="ellipse">
              <a:avLst/>
            </a:prstGeom>
            <a:solidFill>
              <a:schemeClr val="bg1">
                <a:lumMod val="50000"/>
              </a:schemeClr>
            </a:soli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rot="0" flipH="0" flipV="0">
              <a:off x="8612710" y="1693993"/>
              <a:ext cx="224909" cy="224909"/>
            </a:xfrm>
            <a:prstGeom prst="ellipse">
              <a:avLst/>
            </a:prstGeom>
            <a:solidFill>
              <a:schemeClr val="bg1">
                <a:lumMod val="75000"/>
              </a:schemeClr>
            </a:solidFill>
            <a:ln w="12700" cap="sq">
              <a:noFill/>
              <a:miter/>
            </a:ln>
          </p:spPr>
          <p:txBody>
            <a:bodyPr vert="horz" wrap="square" lIns="91440" tIns="45720" rIns="91440" bIns="45720" rtlCol="0" anchor="ctr"/>
            <a:lstStyle/>
            <a:p>
              <a:pPr algn="ctr"/>
              <a:endParaRPr kumimoji="1" lang="zh-CN" altLang="en-US"/>
            </a:p>
          </p:txBody>
        </p:sp>
      </p:grpSp>
      <p:grpSp>
        <p:nvGrpSpPr>
          <p:cNvPr id="10" name=""/>
          <p:cNvGrpSpPr/>
          <p:nvPr/>
        </p:nvGrpSpPr>
        <p:grpSpPr>
          <a:xfrm>
            <a:off x="3205410" y="5383664"/>
            <a:ext cx="360000" cy="360000"/>
            <a:chOff x="3205410" y="5383664"/>
            <a:chExt cx="360000" cy="360000"/>
          </a:xfrm>
        </p:grpSpPr>
        <p:sp>
          <p:nvSpPr>
            <p:cNvPr id="11" name="标题 1"/>
            <p:cNvSpPr txBox="1"/>
            <p:nvPr/>
          </p:nvSpPr>
          <p:spPr>
            <a:xfrm rot="0" flipH="0" flipV="0">
              <a:off x="3205410"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12" name=""/>
            <p:cNvGrpSpPr/>
            <p:nvPr/>
          </p:nvGrpSpPr>
          <p:grpSpPr>
            <a:xfrm>
              <a:off x="3276436" y="5467534"/>
              <a:ext cx="217948" cy="193846"/>
              <a:chOff x="3276436" y="5467534"/>
              <a:chExt cx="217948" cy="193846"/>
            </a:xfrm>
          </p:grpSpPr>
          <p:sp>
            <p:nvSpPr>
              <p:cNvPr id="13" name="标题 1"/>
              <p:cNvSpPr txBox="1"/>
              <p:nvPr/>
            </p:nvSpPr>
            <p:spPr>
              <a:xfrm rot="0" flipH="0" flipV="0">
                <a:off x="3276490" y="5467534"/>
                <a:ext cx="217894" cy="90346"/>
              </a:xfrm>
              <a:custGeom>
                <a:avLst/>
                <a:gdLst>
                  <a:gd name="connsiteX0" fmla="*/ 380333 w 390525"/>
                  <a:gd name="connsiteY0" fmla="*/ 74724 h 161925"/>
                  <a:gd name="connsiteX1" fmla="*/ 201263 w 390525"/>
                  <a:gd name="connsiteY1" fmla="*/ 7858 h 161925"/>
                  <a:gd name="connsiteX2" fmla="*/ 193453 w 390525"/>
                  <a:gd name="connsiteY2" fmla="*/ 7858 h 161925"/>
                  <a:gd name="connsiteX3" fmla="*/ 14383 w 390525"/>
                  <a:gd name="connsiteY3" fmla="*/ 74724 h 161925"/>
                  <a:gd name="connsiteX4" fmla="*/ 7144 w 390525"/>
                  <a:gd name="connsiteY4" fmla="*/ 85201 h 161925"/>
                  <a:gd name="connsiteX5" fmla="*/ 14383 w 390525"/>
                  <a:gd name="connsiteY5" fmla="*/ 95679 h 161925"/>
                  <a:gd name="connsiteX6" fmla="*/ 193453 w 390525"/>
                  <a:gd name="connsiteY6" fmla="*/ 162544 h 161925"/>
                  <a:gd name="connsiteX7" fmla="*/ 197358 w 390525"/>
                  <a:gd name="connsiteY7" fmla="*/ 163211 h 161925"/>
                  <a:gd name="connsiteX8" fmla="*/ 201263 w 390525"/>
                  <a:gd name="connsiteY8" fmla="*/ 162544 h 161925"/>
                  <a:gd name="connsiteX9" fmla="*/ 380333 w 390525"/>
                  <a:gd name="connsiteY9" fmla="*/ 95679 h 161925"/>
                  <a:gd name="connsiteX10" fmla="*/ 387572 w 390525"/>
                  <a:gd name="connsiteY10" fmla="*/ 85201 h 161925"/>
                  <a:gd name="connsiteX11" fmla="*/ 380333 w 390525"/>
                  <a:gd name="connsiteY11" fmla="*/ 74724 h 161925"/>
                </a:gdLst>
                <a:rect l="l" t="t" r="r" b="b"/>
                <a:pathLst>
                  <a:path w="390525" h="161925">
                    <a:moveTo>
                      <a:pt x="380333" y="74724"/>
                    </a:moveTo>
                    <a:lnTo>
                      <a:pt x="201263" y="7858"/>
                    </a:lnTo>
                    <a:cubicBezTo>
                      <a:pt x="198691" y="6906"/>
                      <a:pt x="195929" y="6906"/>
                      <a:pt x="193453" y="7858"/>
                    </a:cubicBezTo>
                    <a:lnTo>
                      <a:pt x="14383" y="74724"/>
                    </a:lnTo>
                    <a:cubicBezTo>
                      <a:pt x="10001" y="76343"/>
                      <a:pt x="7144" y="80534"/>
                      <a:pt x="7144" y="85201"/>
                    </a:cubicBezTo>
                    <a:cubicBezTo>
                      <a:pt x="7144" y="89868"/>
                      <a:pt x="10001" y="93964"/>
                      <a:pt x="14383" y="95679"/>
                    </a:cubicBezTo>
                    <a:lnTo>
                      <a:pt x="193453" y="162544"/>
                    </a:lnTo>
                    <a:cubicBezTo>
                      <a:pt x="194691" y="163020"/>
                      <a:pt x="196025" y="163211"/>
                      <a:pt x="197358" y="163211"/>
                    </a:cubicBezTo>
                    <a:cubicBezTo>
                      <a:pt x="198691" y="163211"/>
                      <a:pt x="200025" y="163020"/>
                      <a:pt x="201263" y="162544"/>
                    </a:cubicBezTo>
                    <a:lnTo>
                      <a:pt x="380333" y="95679"/>
                    </a:lnTo>
                    <a:cubicBezTo>
                      <a:pt x="384715" y="94059"/>
                      <a:pt x="387572" y="89868"/>
                      <a:pt x="387572" y="85201"/>
                    </a:cubicBezTo>
                    <a:cubicBezTo>
                      <a:pt x="387572" y="80534"/>
                      <a:pt x="384620" y="76343"/>
                      <a:pt x="380333" y="74724"/>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4" name="标题 1"/>
              <p:cNvSpPr txBox="1"/>
              <p:nvPr/>
            </p:nvSpPr>
            <p:spPr>
              <a:xfrm rot="0" flipH="0" flipV="0">
                <a:off x="3276436" y="5592292"/>
                <a:ext cx="217894" cy="69088"/>
              </a:xfrm>
              <a:custGeom>
                <a:avLst/>
                <a:gdLst>
                  <a:gd name="connsiteX0" fmla="*/ 380429 w 390525"/>
                  <a:gd name="connsiteY0" fmla="*/ 29432 h 123825"/>
                  <a:gd name="connsiteX1" fmla="*/ 321088 w 390525"/>
                  <a:gd name="connsiteY1" fmla="*/ 7239 h 123825"/>
                  <a:gd name="connsiteX2" fmla="*/ 209169 w 390525"/>
                  <a:gd name="connsiteY2" fmla="*/ 48958 h 123825"/>
                  <a:gd name="connsiteX3" fmla="*/ 197454 w 390525"/>
                  <a:gd name="connsiteY3" fmla="*/ 51054 h 123825"/>
                  <a:gd name="connsiteX4" fmla="*/ 185833 w 390525"/>
                  <a:gd name="connsiteY4" fmla="*/ 48958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429 w 390525"/>
                  <a:gd name="connsiteY14" fmla="*/ 29432 h 123825"/>
                </a:gdLst>
                <a:rect l="l" t="t" r="r" b="b"/>
                <a:pathLst>
                  <a:path w="390525" h="123825">
                    <a:moveTo>
                      <a:pt x="380429" y="29432"/>
                    </a:moveTo>
                    <a:lnTo>
                      <a:pt x="321088" y="7239"/>
                    </a:lnTo>
                    <a:lnTo>
                      <a:pt x="209169" y="48958"/>
                    </a:lnTo>
                    <a:cubicBezTo>
                      <a:pt x="205359" y="50387"/>
                      <a:pt x="201454" y="51054"/>
                      <a:pt x="197454" y="51054"/>
                    </a:cubicBezTo>
                    <a:cubicBezTo>
                      <a:pt x="193453" y="51054"/>
                      <a:pt x="189548" y="50387"/>
                      <a:pt x="185833" y="48958"/>
                    </a:cubicBezTo>
                    <a:lnTo>
                      <a:pt x="73723" y="7144"/>
                    </a:lnTo>
                    <a:lnTo>
                      <a:pt x="14383" y="29337"/>
                    </a:lnTo>
                    <a:cubicBezTo>
                      <a:pt x="10001" y="30956"/>
                      <a:pt x="7144" y="35147"/>
                      <a:pt x="7144" y="39815"/>
                    </a:cubicBezTo>
                    <a:cubicBezTo>
                      <a:pt x="7144" y="44482"/>
                      <a:pt x="10001" y="48578"/>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715" y="31052"/>
                      <a:pt x="380429" y="2943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rot="0" flipH="0" flipV="0">
                <a:off x="3276490" y="5542601"/>
                <a:ext cx="217894" cy="69088"/>
              </a:xfrm>
              <a:custGeom>
                <a:avLst/>
                <a:gdLst>
                  <a:gd name="connsiteX0" fmla="*/ 380333 w 390525"/>
                  <a:gd name="connsiteY0" fmla="*/ 29337 h 123825"/>
                  <a:gd name="connsiteX1" fmla="*/ 320993 w 390525"/>
                  <a:gd name="connsiteY1" fmla="*/ 7144 h 123825"/>
                  <a:gd name="connsiteX2" fmla="*/ 209074 w 390525"/>
                  <a:gd name="connsiteY2" fmla="*/ 48863 h 123825"/>
                  <a:gd name="connsiteX3" fmla="*/ 197358 w 390525"/>
                  <a:gd name="connsiteY3" fmla="*/ 50959 h 123825"/>
                  <a:gd name="connsiteX4" fmla="*/ 185738 w 390525"/>
                  <a:gd name="connsiteY4" fmla="*/ 48863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333 w 390525"/>
                  <a:gd name="connsiteY14" fmla="*/ 29337 h 123825"/>
                </a:gdLst>
                <a:rect l="l" t="t" r="r" b="b"/>
                <a:pathLst>
                  <a:path w="390525" h="123825">
                    <a:moveTo>
                      <a:pt x="380333" y="29337"/>
                    </a:moveTo>
                    <a:lnTo>
                      <a:pt x="320993" y="7144"/>
                    </a:lnTo>
                    <a:lnTo>
                      <a:pt x="209074" y="48863"/>
                    </a:lnTo>
                    <a:cubicBezTo>
                      <a:pt x="205264" y="50292"/>
                      <a:pt x="201359" y="50959"/>
                      <a:pt x="197358" y="50959"/>
                    </a:cubicBezTo>
                    <a:cubicBezTo>
                      <a:pt x="193357" y="50959"/>
                      <a:pt x="189452" y="50292"/>
                      <a:pt x="185738" y="48863"/>
                    </a:cubicBezTo>
                    <a:lnTo>
                      <a:pt x="73723" y="7144"/>
                    </a:lnTo>
                    <a:lnTo>
                      <a:pt x="14383" y="29337"/>
                    </a:lnTo>
                    <a:cubicBezTo>
                      <a:pt x="10001" y="30956"/>
                      <a:pt x="7144" y="35147"/>
                      <a:pt x="7144" y="39815"/>
                    </a:cubicBezTo>
                    <a:cubicBezTo>
                      <a:pt x="7144" y="44482"/>
                      <a:pt x="10001" y="48577"/>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620" y="30956"/>
                      <a:pt x="380333" y="29337"/>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grpSp>
        <p:nvGrpSpPr>
          <p:cNvPr id="16" name=""/>
          <p:cNvGrpSpPr/>
          <p:nvPr/>
        </p:nvGrpSpPr>
        <p:grpSpPr>
          <a:xfrm>
            <a:off x="5232321" y="5383664"/>
            <a:ext cx="360000" cy="360000"/>
            <a:chOff x="5232321" y="5383664"/>
            <a:chExt cx="360000" cy="360000"/>
          </a:xfrm>
        </p:grpSpPr>
        <p:sp>
          <p:nvSpPr>
            <p:cNvPr id="17" name="标题 1"/>
            <p:cNvSpPr txBox="1"/>
            <p:nvPr/>
          </p:nvSpPr>
          <p:spPr>
            <a:xfrm rot="0" flipH="0" flipV="0">
              <a:off x="5232321"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rot="0" flipH="0" flipV="0">
              <a:off x="5341402" y="5466741"/>
              <a:ext cx="141838" cy="193846"/>
            </a:xfrm>
            <a:custGeom>
              <a:avLst/>
              <a:gdLst>
                <a:gd name="connsiteX0" fmla="*/ 144875 w 285750"/>
                <a:gd name="connsiteY0" fmla="*/ 7144 h 390525"/>
                <a:gd name="connsiteX1" fmla="*/ 7144 w 285750"/>
                <a:gd name="connsiteY1" fmla="*/ 144875 h 390525"/>
                <a:gd name="connsiteX2" fmla="*/ 135636 w 285750"/>
                <a:gd name="connsiteY2" fmla="*/ 383381 h 390525"/>
                <a:gd name="connsiteX3" fmla="*/ 154115 w 285750"/>
                <a:gd name="connsiteY3" fmla="*/ 383381 h 390525"/>
                <a:gd name="connsiteX4" fmla="*/ 282607 w 285750"/>
                <a:gd name="connsiteY4" fmla="*/ 144875 h 390525"/>
                <a:gd name="connsiteX5" fmla="*/ 144875 w 285750"/>
                <a:gd name="connsiteY5" fmla="*/ 7144 h 390525"/>
                <a:gd name="connsiteX6" fmla="*/ 144875 w 285750"/>
                <a:gd name="connsiteY6" fmla="*/ 214217 h 390525"/>
                <a:gd name="connsiteX7" fmla="*/ 75533 w 285750"/>
                <a:gd name="connsiteY7" fmla="*/ 144875 h 390525"/>
                <a:gd name="connsiteX8" fmla="*/ 144875 w 285750"/>
                <a:gd name="connsiteY8" fmla="*/ 75533 h 390525"/>
                <a:gd name="connsiteX9" fmla="*/ 214217 w 285750"/>
                <a:gd name="connsiteY9" fmla="*/ 144875 h 390525"/>
                <a:gd name="connsiteX10" fmla="*/ 144875 w 285750"/>
                <a:gd name="connsiteY10" fmla="*/ 214217 h 390525"/>
              </a:gdLst>
              <a:rect l="l" t="t" r="r" b="b"/>
              <a:pathLst>
                <a:path w="285750" h="390525">
                  <a:moveTo>
                    <a:pt x="144875" y="7144"/>
                  </a:moveTo>
                  <a:cubicBezTo>
                    <a:pt x="68866" y="7144"/>
                    <a:pt x="7144" y="68961"/>
                    <a:pt x="7144" y="144875"/>
                  </a:cubicBezTo>
                  <a:cubicBezTo>
                    <a:pt x="7144" y="239173"/>
                    <a:pt x="130397" y="377571"/>
                    <a:pt x="135636" y="383381"/>
                  </a:cubicBezTo>
                  <a:cubicBezTo>
                    <a:pt x="140589" y="388906"/>
                    <a:pt x="149162" y="388906"/>
                    <a:pt x="154115" y="383381"/>
                  </a:cubicBezTo>
                  <a:cubicBezTo>
                    <a:pt x="159353" y="377571"/>
                    <a:pt x="282607" y="239173"/>
                    <a:pt x="282607" y="144875"/>
                  </a:cubicBezTo>
                  <a:cubicBezTo>
                    <a:pt x="282607" y="68961"/>
                    <a:pt x="220790" y="7144"/>
                    <a:pt x="144875" y="7144"/>
                  </a:cubicBezTo>
                  <a:close/>
                  <a:moveTo>
                    <a:pt x="144875" y="214217"/>
                  </a:moveTo>
                  <a:cubicBezTo>
                    <a:pt x="106680" y="214217"/>
                    <a:pt x="75533" y="183166"/>
                    <a:pt x="75533" y="144875"/>
                  </a:cubicBezTo>
                  <a:cubicBezTo>
                    <a:pt x="75533" y="106680"/>
                    <a:pt x="106585" y="75533"/>
                    <a:pt x="144875" y="75533"/>
                  </a:cubicBezTo>
                  <a:cubicBezTo>
                    <a:pt x="183166" y="75533"/>
                    <a:pt x="214217" y="106585"/>
                    <a:pt x="214217" y="144875"/>
                  </a:cubicBezTo>
                  <a:cubicBezTo>
                    <a:pt x="214217" y="183166"/>
                    <a:pt x="183071" y="214217"/>
                    <a:pt x="144875" y="214217"/>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nvGrpSpPr>
          <p:cNvPr id="19" name=""/>
          <p:cNvGrpSpPr/>
          <p:nvPr/>
        </p:nvGrpSpPr>
        <p:grpSpPr>
          <a:xfrm>
            <a:off x="3881047" y="5383664"/>
            <a:ext cx="360000" cy="360000"/>
            <a:chOff x="3881047" y="5383664"/>
            <a:chExt cx="360000" cy="360000"/>
          </a:xfrm>
        </p:grpSpPr>
        <p:sp>
          <p:nvSpPr>
            <p:cNvPr id="20" name="标题 1"/>
            <p:cNvSpPr txBox="1"/>
            <p:nvPr/>
          </p:nvSpPr>
          <p:spPr>
            <a:xfrm rot="0" flipH="0" flipV="0">
              <a:off x="3881047"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21" name=""/>
            <p:cNvGrpSpPr/>
            <p:nvPr/>
          </p:nvGrpSpPr>
          <p:grpSpPr>
            <a:xfrm>
              <a:off x="3976621" y="5464890"/>
              <a:ext cx="147975" cy="193846"/>
              <a:chOff x="3976621" y="5464890"/>
              <a:chExt cx="147975" cy="193846"/>
            </a:xfrm>
          </p:grpSpPr>
          <p:sp>
            <p:nvSpPr>
              <p:cNvPr id="22" name="标题 1"/>
              <p:cNvSpPr txBox="1"/>
              <p:nvPr/>
            </p:nvSpPr>
            <p:spPr>
              <a:xfrm rot="0" flipH="0" flipV="0">
                <a:off x="4013136" y="5606510"/>
                <a:ext cx="78340" cy="52226"/>
              </a:xfrm>
              <a:custGeom>
                <a:avLst/>
                <a:gdLst>
                  <a:gd name="connsiteX0" fmla="*/ 131159 w 171450"/>
                  <a:gd name="connsiteY0" fmla="*/ 25432 h 114300"/>
                  <a:gd name="connsiteX1" fmla="*/ 125063 w 171450"/>
                  <a:gd name="connsiteY1" fmla="*/ 24955 h 114300"/>
                  <a:gd name="connsiteX2" fmla="*/ 85916 w 171450"/>
                  <a:gd name="connsiteY2" fmla="*/ 18479 h 114300"/>
                  <a:gd name="connsiteX3" fmla="*/ 46863 w 171450"/>
                  <a:gd name="connsiteY3" fmla="*/ 24955 h 114300"/>
                  <a:gd name="connsiteX4" fmla="*/ 40767 w 171450"/>
                  <a:gd name="connsiteY4" fmla="*/ 25432 h 114300"/>
                  <a:gd name="connsiteX5" fmla="*/ 14288 w 171450"/>
                  <a:gd name="connsiteY5" fmla="*/ 14383 h 114300"/>
                  <a:gd name="connsiteX6" fmla="*/ 7144 w 171450"/>
                  <a:gd name="connsiteY6" fmla="*/ 7144 h 114300"/>
                  <a:gd name="connsiteX7" fmla="*/ 7144 w 171450"/>
                  <a:gd name="connsiteY7" fmla="*/ 102108 h 114300"/>
                  <a:gd name="connsiteX8" fmla="*/ 10192 w 171450"/>
                  <a:gd name="connsiteY8" fmla="*/ 110585 h 114300"/>
                  <a:gd name="connsiteX9" fmla="*/ 19527 w 171450"/>
                  <a:gd name="connsiteY9" fmla="*/ 114871 h 114300"/>
                  <a:gd name="connsiteX10" fmla="*/ 25051 w 171450"/>
                  <a:gd name="connsiteY10" fmla="*/ 113538 h 114300"/>
                  <a:gd name="connsiteX11" fmla="*/ 85916 w 171450"/>
                  <a:gd name="connsiteY11" fmla="*/ 83058 h 114300"/>
                  <a:gd name="connsiteX12" fmla="*/ 146781 w 171450"/>
                  <a:gd name="connsiteY12" fmla="*/ 113538 h 114300"/>
                  <a:gd name="connsiteX13" fmla="*/ 158877 w 171450"/>
                  <a:gd name="connsiteY13" fmla="*/ 112967 h 114300"/>
                  <a:gd name="connsiteX14" fmla="*/ 164783 w 171450"/>
                  <a:gd name="connsiteY14" fmla="*/ 102394 h 114300"/>
                  <a:gd name="connsiteX15" fmla="*/ 164783 w 171450"/>
                  <a:gd name="connsiteY15" fmla="*/ 7144 h 114300"/>
                  <a:gd name="connsiteX16" fmla="*/ 157544 w 171450"/>
                  <a:gd name="connsiteY16" fmla="*/ 14478 h 114300"/>
                  <a:gd name="connsiteX17" fmla="*/ 131159 w 171450"/>
                  <a:gd name="connsiteY17" fmla="*/ 25432 h 114300"/>
                </a:gdLst>
                <a:rect l="l" t="t" r="r" b="b"/>
                <a:pathLst>
                  <a:path w="171450" h="114300">
                    <a:moveTo>
                      <a:pt x="131159" y="25432"/>
                    </a:moveTo>
                    <a:cubicBezTo>
                      <a:pt x="129159" y="25432"/>
                      <a:pt x="127064" y="25241"/>
                      <a:pt x="125063" y="24955"/>
                    </a:cubicBezTo>
                    <a:lnTo>
                      <a:pt x="85916" y="18479"/>
                    </a:lnTo>
                    <a:lnTo>
                      <a:pt x="46863" y="24955"/>
                    </a:lnTo>
                    <a:cubicBezTo>
                      <a:pt x="44863" y="25337"/>
                      <a:pt x="42768" y="25432"/>
                      <a:pt x="40767" y="25432"/>
                    </a:cubicBezTo>
                    <a:cubicBezTo>
                      <a:pt x="30861" y="25432"/>
                      <a:pt x="21241" y="21431"/>
                      <a:pt x="14288" y="14383"/>
                    </a:cubicBezTo>
                    <a:lnTo>
                      <a:pt x="7144" y="7144"/>
                    </a:lnTo>
                    <a:lnTo>
                      <a:pt x="7144" y="102108"/>
                    </a:lnTo>
                    <a:cubicBezTo>
                      <a:pt x="7144" y="105156"/>
                      <a:pt x="8192" y="108204"/>
                      <a:pt x="10192" y="110585"/>
                    </a:cubicBezTo>
                    <a:cubicBezTo>
                      <a:pt x="12668" y="113443"/>
                      <a:pt x="16097" y="114871"/>
                      <a:pt x="19527" y="114871"/>
                    </a:cubicBezTo>
                    <a:cubicBezTo>
                      <a:pt x="21431" y="114871"/>
                      <a:pt x="23336" y="114395"/>
                      <a:pt x="25051" y="113538"/>
                    </a:cubicBezTo>
                    <a:lnTo>
                      <a:pt x="85916" y="83058"/>
                    </a:lnTo>
                    <a:lnTo>
                      <a:pt x="146781" y="113538"/>
                    </a:lnTo>
                    <a:cubicBezTo>
                      <a:pt x="150590" y="115443"/>
                      <a:pt x="155163" y="115253"/>
                      <a:pt x="158877" y="112967"/>
                    </a:cubicBezTo>
                    <a:cubicBezTo>
                      <a:pt x="162496" y="110680"/>
                      <a:pt x="164783" y="106680"/>
                      <a:pt x="164783" y="102394"/>
                    </a:cubicBezTo>
                    <a:lnTo>
                      <a:pt x="164783" y="7144"/>
                    </a:lnTo>
                    <a:lnTo>
                      <a:pt x="157544" y="14478"/>
                    </a:lnTo>
                    <a:cubicBezTo>
                      <a:pt x="150686" y="21431"/>
                      <a:pt x="141065" y="25432"/>
                      <a:pt x="131159" y="2543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23" name="标题 1"/>
              <p:cNvSpPr txBox="1"/>
              <p:nvPr/>
            </p:nvSpPr>
            <p:spPr>
              <a:xfrm rot="0" flipH="0" flipV="0">
                <a:off x="4021536" y="5506410"/>
                <a:ext cx="60931" cy="60931"/>
              </a:xfrm>
              <a:custGeom>
                <a:avLst/>
                <a:gdLst>
                  <a:gd name="connsiteX0" fmla="*/ 67913 w 133350"/>
                  <a:gd name="connsiteY0" fmla="*/ 7144 h 133350"/>
                  <a:gd name="connsiteX1" fmla="*/ 7144 w 133350"/>
                  <a:gd name="connsiteY1" fmla="*/ 67913 h 133350"/>
                  <a:gd name="connsiteX2" fmla="*/ 67913 w 133350"/>
                  <a:gd name="connsiteY2" fmla="*/ 128683 h 133350"/>
                  <a:gd name="connsiteX3" fmla="*/ 128683 w 133350"/>
                  <a:gd name="connsiteY3" fmla="*/ 67913 h 133350"/>
                  <a:gd name="connsiteX4" fmla="*/ 67913 w 133350"/>
                  <a:gd name="connsiteY4" fmla="*/ 7144 h 133350"/>
                </a:gdLst>
                <a:rect l="l" t="t" r="r" b="b"/>
                <a:pathLst>
                  <a:path w="133350" h="133350">
                    <a:moveTo>
                      <a:pt x="67913" y="7144"/>
                    </a:moveTo>
                    <a:cubicBezTo>
                      <a:pt x="34386" y="7144"/>
                      <a:pt x="7144" y="34385"/>
                      <a:pt x="7144" y="67913"/>
                    </a:cubicBezTo>
                    <a:cubicBezTo>
                      <a:pt x="7144" y="101441"/>
                      <a:pt x="34386" y="128683"/>
                      <a:pt x="67913" y="128683"/>
                    </a:cubicBezTo>
                    <a:cubicBezTo>
                      <a:pt x="101441" y="128683"/>
                      <a:pt x="128683" y="101441"/>
                      <a:pt x="128683" y="67913"/>
                    </a:cubicBezTo>
                    <a:cubicBezTo>
                      <a:pt x="128683" y="34385"/>
                      <a:pt x="101346" y="7144"/>
                      <a:pt x="67913" y="7144"/>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24" name="标题 1"/>
              <p:cNvSpPr txBox="1"/>
              <p:nvPr/>
            </p:nvSpPr>
            <p:spPr>
              <a:xfrm rot="0" flipH="0" flipV="0">
                <a:off x="3976621" y="5464890"/>
                <a:ext cx="147975" cy="143622"/>
              </a:xfrm>
              <a:custGeom>
                <a:avLst/>
                <a:gdLst>
                  <a:gd name="connsiteX0" fmla="*/ 323564 w 323850"/>
                  <a:gd name="connsiteY0" fmla="*/ 153067 h 314325"/>
                  <a:gd name="connsiteX1" fmla="*/ 303371 w 323850"/>
                  <a:gd name="connsiteY1" fmla="*/ 114205 h 314325"/>
                  <a:gd name="connsiteX2" fmla="*/ 296799 w 323850"/>
                  <a:gd name="connsiteY2" fmla="*/ 70866 h 314325"/>
                  <a:gd name="connsiteX3" fmla="*/ 290036 w 323850"/>
                  <a:gd name="connsiteY3" fmla="*/ 61627 h 314325"/>
                  <a:gd name="connsiteX4" fmla="*/ 250889 w 323850"/>
                  <a:gd name="connsiteY4" fmla="*/ 42005 h 314325"/>
                  <a:gd name="connsiteX5" fmla="*/ 220123 w 323850"/>
                  <a:gd name="connsiteY5" fmla="*/ 10859 h 314325"/>
                  <a:gd name="connsiteX6" fmla="*/ 211265 w 323850"/>
                  <a:gd name="connsiteY6" fmla="*/ 7144 h 314325"/>
                  <a:gd name="connsiteX7" fmla="*/ 209264 w 323850"/>
                  <a:gd name="connsiteY7" fmla="*/ 7334 h 314325"/>
                  <a:gd name="connsiteX8" fmla="*/ 166021 w 323850"/>
                  <a:gd name="connsiteY8" fmla="*/ 14478 h 314325"/>
                  <a:gd name="connsiteX9" fmla="*/ 122777 w 323850"/>
                  <a:gd name="connsiteY9" fmla="*/ 7334 h 314325"/>
                  <a:gd name="connsiteX10" fmla="*/ 120777 w 323850"/>
                  <a:gd name="connsiteY10" fmla="*/ 7144 h 314325"/>
                  <a:gd name="connsiteX11" fmla="*/ 111919 w 323850"/>
                  <a:gd name="connsiteY11" fmla="*/ 10859 h 314325"/>
                  <a:gd name="connsiteX12" fmla="*/ 81153 w 323850"/>
                  <a:gd name="connsiteY12" fmla="*/ 42005 h 314325"/>
                  <a:gd name="connsiteX13" fmla="*/ 42005 w 323850"/>
                  <a:gd name="connsiteY13" fmla="*/ 61627 h 314325"/>
                  <a:gd name="connsiteX14" fmla="*/ 35242 w 323850"/>
                  <a:gd name="connsiteY14" fmla="*/ 70866 h 314325"/>
                  <a:gd name="connsiteX15" fmla="*/ 28670 w 323850"/>
                  <a:gd name="connsiteY15" fmla="*/ 114205 h 314325"/>
                  <a:gd name="connsiteX16" fmla="*/ 8573 w 323850"/>
                  <a:gd name="connsiteY16" fmla="*/ 153067 h 314325"/>
                  <a:gd name="connsiteX17" fmla="*/ 8573 w 323850"/>
                  <a:gd name="connsiteY17" fmla="*/ 164497 h 314325"/>
                  <a:gd name="connsiteX18" fmla="*/ 28670 w 323850"/>
                  <a:gd name="connsiteY18" fmla="*/ 203359 h 314325"/>
                  <a:gd name="connsiteX19" fmla="*/ 35242 w 323850"/>
                  <a:gd name="connsiteY19" fmla="*/ 246698 h 314325"/>
                  <a:gd name="connsiteX20" fmla="*/ 42005 w 323850"/>
                  <a:gd name="connsiteY20" fmla="*/ 255937 h 314325"/>
                  <a:gd name="connsiteX21" fmla="*/ 81153 w 323850"/>
                  <a:gd name="connsiteY21" fmla="*/ 275558 h 314325"/>
                  <a:gd name="connsiteX22" fmla="*/ 111919 w 323850"/>
                  <a:gd name="connsiteY22" fmla="*/ 306705 h 314325"/>
                  <a:gd name="connsiteX23" fmla="*/ 120777 w 323850"/>
                  <a:gd name="connsiteY23" fmla="*/ 310420 h 314325"/>
                  <a:gd name="connsiteX24" fmla="*/ 122777 w 323850"/>
                  <a:gd name="connsiteY24" fmla="*/ 310229 h 314325"/>
                  <a:gd name="connsiteX25" fmla="*/ 166021 w 323850"/>
                  <a:gd name="connsiteY25" fmla="*/ 303086 h 314325"/>
                  <a:gd name="connsiteX26" fmla="*/ 209264 w 323850"/>
                  <a:gd name="connsiteY26" fmla="*/ 310229 h 314325"/>
                  <a:gd name="connsiteX27" fmla="*/ 211265 w 323850"/>
                  <a:gd name="connsiteY27" fmla="*/ 310420 h 314325"/>
                  <a:gd name="connsiteX28" fmla="*/ 220123 w 323850"/>
                  <a:gd name="connsiteY28" fmla="*/ 306705 h 314325"/>
                  <a:gd name="connsiteX29" fmla="*/ 250889 w 323850"/>
                  <a:gd name="connsiteY29" fmla="*/ 275558 h 314325"/>
                  <a:gd name="connsiteX30" fmla="*/ 290036 w 323850"/>
                  <a:gd name="connsiteY30" fmla="*/ 255937 h 314325"/>
                  <a:gd name="connsiteX31" fmla="*/ 296799 w 323850"/>
                  <a:gd name="connsiteY31" fmla="*/ 246698 h 314325"/>
                  <a:gd name="connsiteX32" fmla="*/ 303371 w 323850"/>
                  <a:gd name="connsiteY32" fmla="*/ 203359 h 314325"/>
                  <a:gd name="connsiteX33" fmla="*/ 323564 w 323850"/>
                  <a:gd name="connsiteY33" fmla="*/ 164497 h 314325"/>
                  <a:gd name="connsiteX34" fmla="*/ 323564 w 323850"/>
                  <a:gd name="connsiteY34" fmla="*/ 153067 h 314325"/>
                  <a:gd name="connsiteX35" fmla="*/ 166211 w 323850"/>
                  <a:gd name="connsiteY35" fmla="*/ 244412 h 314325"/>
                  <a:gd name="connsiteX36" fmla="*/ 80582 w 323850"/>
                  <a:gd name="connsiteY36" fmla="*/ 158782 h 314325"/>
                  <a:gd name="connsiteX37" fmla="*/ 166211 w 323850"/>
                  <a:gd name="connsiteY37" fmla="*/ 73152 h 314325"/>
                  <a:gd name="connsiteX38" fmla="*/ 251841 w 323850"/>
                  <a:gd name="connsiteY38" fmla="*/ 158782 h 314325"/>
                  <a:gd name="connsiteX39" fmla="*/ 166211 w 323850"/>
                  <a:gd name="connsiteY39" fmla="*/ 244412 h 314325"/>
                </a:gdLst>
                <a:rect l="l" t="t" r="r" b="b"/>
                <a:pathLst>
                  <a:path w="323850" h="314325">
                    <a:moveTo>
                      <a:pt x="323564" y="153067"/>
                    </a:moveTo>
                    <a:lnTo>
                      <a:pt x="303371" y="114205"/>
                    </a:lnTo>
                    <a:lnTo>
                      <a:pt x="296799" y="70866"/>
                    </a:lnTo>
                    <a:cubicBezTo>
                      <a:pt x="296228" y="66866"/>
                      <a:pt x="293656" y="63437"/>
                      <a:pt x="290036" y="61627"/>
                    </a:cubicBezTo>
                    <a:lnTo>
                      <a:pt x="250889" y="42005"/>
                    </a:lnTo>
                    <a:lnTo>
                      <a:pt x="220123" y="10859"/>
                    </a:lnTo>
                    <a:cubicBezTo>
                      <a:pt x="217742" y="8477"/>
                      <a:pt x="214598" y="7144"/>
                      <a:pt x="211265" y="7144"/>
                    </a:cubicBezTo>
                    <a:cubicBezTo>
                      <a:pt x="210598" y="7144"/>
                      <a:pt x="209931" y="7239"/>
                      <a:pt x="209264" y="7334"/>
                    </a:cubicBezTo>
                    <a:lnTo>
                      <a:pt x="166021" y="14478"/>
                    </a:lnTo>
                    <a:lnTo>
                      <a:pt x="122777" y="7334"/>
                    </a:lnTo>
                    <a:cubicBezTo>
                      <a:pt x="122110" y="7239"/>
                      <a:pt x="121444" y="7144"/>
                      <a:pt x="120777" y="7144"/>
                    </a:cubicBezTo>
                    <a:cubicBezTo>
                      <a:pt x="117443" y="7144"/>
                      <a:pt x="114300" y="8477"/>
                      <a:pt x="111919" y="10859"/>
                    </a:cubicBezTo>
                    <a:lnTo>
                      <a:pt x="81153" y="42005"/>
                    </a:lnTo>
                    <a:lnTo>
                      <a:pt x="42005" y="61627"/>
                    </a:lnTo>
                    <a:cubicBezTo>
                      <a:pt x="38386" y="63437"/>
                      <a:pt x="35909" y="66866"/>
                      <a:pt x="35242" y="70866"/>
                    </a:cubicBezTo>
                    <a:lnTo>
                      <a:pt x="28670" y="114205"/>
                    </a:lnTo>
                    <a:lnTo>
                      <a:pt x="8573" y="153067"/>
                    </a:lnTo>
                    <a:cubicBezTo>
                      <a:pt x="6667" y="156686"/>
                      <a:pt x="6667" y="160877"/>
                      <a:pt x="8573" y="164497"/>
                    </a:cubicBezTo>
                    <a:lnTo>
                      <a:pt x="28670" y="203359"/>
                    </a:lnTo>
                    <a:lnTo>
                      <a:pt x="35242" y="246698"/>
                    </a:lnTo>
                    <a:cubicBezTo>
                      <a:pt x="35814" y="250698"/>
                      <a:pt x="38386" y="254127"/>
                      <a:pt x="42005" y="255937"/>
                    </a:cubicBezTo>
                    <a:lnTo>
                      <a:pt x="81153" y="275558"/>
                    </a:lnTo>
                    <a:lnTo>
                      <a:pt x="111919" y="306705"/>
                    </a:lnTo>
                    <a:cubicBezTo>
                      <a:pt x="114300" y="309086"/>
                      <a:pt x="117443" y="310420"/>
                      <a:pt x="120777" y="310420"/>
                    </a:cubicBezTo>
                    <a:cubicBezTo>
                      <a:pt x="121444" y="310420"/>
                      <a:pt x="122110" y="310325"/>
                      <a:pt x="122777" y="310229"/>
                    </a:cubicBezTo>
                    <a:lnTo>
                      <a:pt x="166021" y="303086"/>
                    </a:lnTo>
                    <a:lnTo>
                      <a:pt x="209264" y="310229"/>
                    </a:lnTo>
                    <a:cubicBezTo>
                      <a:pt x="209931" y="310325"/>
                      <a:pt x="210598" y="310420"/>
                      <a:pt x="211265" y="310420"/>
                    </a:cubicBezTo>
                    <a:cubicBezTo>
                      <a:pt x="214598" y="310420"/>
                      <a:pt x="217742" y="309086"/>
                      <a:pt x="220123" y="306705"/>
                    </a:cubicBezTo>
                    <a:lnTo>
                      <a:pt x="250889" y="275558"/>
                    </a:lnTo>
                    <a:lnTo>
                      <a:pt x="290036" y="255937"/>
                    </a:lnTo>
                    <a:cubicBezTo>
                      <a:pt x="293656" y="254127"/>
                      <a:pt x="296132" y="250698"/>
                      <a:pt x="296799" y="246698"/>
                    </a:cubicBezTo>
                    <a:lnTo>
                      <a:pt x="303371" y="203359"/>
                    </a:lnTo>
                    <a:lnTo>
                      <a:pt x="323564" y="164497"/>
                    </a:lnTo>
                    <a:cubicBezTo>
                      <a:pt x="325470" y="160973"/>
                      <a:pt x="325470" y="156686"/>
                      <a:pt x="323564" y="153067"/>
                    </a:cubicBezTo>
                    <a:close/>
                    <a:moveTo>
                      <a:pt x="166211" y="244412"/>
                    </a:moveTo>
                    <a:cubicBezTo>
                      <a:pt x="118968" y="244412"/>
                      <a:pt x="80582" y="206026"/>
                      <a:pt x="80582" y="158782"/>
                    </a:cubicBezTo>
                    <a:cubicBezTo>
                      <a:pt x="80582" y="111538"/>
                      <a:pt x="118968" y="73152"/>
                      <a:pt x="166211" y="73152"/>
                    </a:cubicBezTo>
                    <a:cubicBezTo>
                      <a:pt x="213455" y="73152"/>
                      <a:pt x="251841" y="111538"/>
                      <a:pt x="251841" y="158782"/>
                    </a:cubicBezTo>
                    <a:cubicBezTo>
                      <a:pt x="251841" y="206026"/>
                      <a:pt x="213360" y="244412"/>
                      <a:pt x="166211" y="24441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grpSp>
        <p:nvGrpSpPr>
          <p:cNvPr id="25" name=""/>
          <p:cNvGrpSpPr/>
          <p:nvPr/>
        </p:nvGrpSpPr>
        <p:grpSpPr>
          <a:xfrm>
            <a:off x="4556684" y="5383664"/>
            <a:ext cx="360000" cy="360000"/>
            <a:chOff x="4556684" y="5383664"/>
            <a:chExt cx="360000" cy="360000"/>
          </a:xfrm>
        </p:grpSpPr>
        <p:sp>
          <p:nvSpPr>
            <p:cNvPr id="26" name="标题 1"/>
            <p:cNvSpPr txBox="1"/>
            <p:nvPr/>
          </p:nvSpPr>
          <p:spPr>
            <a:xfrm rot="0" flipH="0" flipV="0">
              <a:off x="4556684"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7" name="标题 1"/>
            <p:cNvSpPr txBox="1"/>
            <p:nvPr/>
          </p:nvSpPr>
          <p:spPr>
            <a:xfrm rot="0" flipH="0" flipV="0">
              <a:off x="4651581" y="5466741"/>
              <a:ext cx="170206" cy="193846"/>
            </a:xfrm>
            <a:custGeom>
              <a:avLst/>
              <a:gdLst>
                <a:gd name="connsiteX0" fmla="*/ 285750 w 342900"/>
                <a:gd name="connsiteY0" fmla="*/ 276130 h 390525"/>
                <a:gd name="connsiteX1" fmla="*/ 246507 w 342900"/>
                <a:gd name="connsiteY1" fmla="*/ 292322 h 390525"/>
                <a:gd name="connsiteX2" fmla="*/ 155353 w 342900"/>
                <a:gd name="connsiteY2" fmla="*/ 230791 h 390525"/>
                <a:gd name="connsiteX3" fmla="*/ 163163 w 342900"/>
                <a:gd name="connsiteY3" fmla="*/ 197358 h 390525"/>
                <a:gd name="connsiteX4" fmla="*/ 155353 w 342900"/>
                <a:gd name="connsiteY4" fmla="*/ 163925 h 390525"/>
                <a:gd name="connsiteX5" fmla="*/ 246507 w 342900"/>
                <a:gd name="connsiteY5" fmla="*/ 102394 h 390525"/>
                <a:gd name="connsiteX6" fmla="*/ 285750 w 342900"/>
                <a:gd name="connsiteY6" fmla="*/ 118586 h 390525"/>
                <a:gd name="connsiteX7" fmla="*/ 341471 w 342900"/>
                <a:gd name="connsiteY7" fmla="*/ 62865 h 390525"/>
                <a:gd name="connsiteX8" fmla="*/ 285750 w 342900"/>
                <a:gd name="connsiteY8" fmla="*/ 7144 h 390525"/>
                <a:gd name="connsiteX9" fmla="*/ 230028 w 342900"/>
                <a:gd name="connsiteY9" fmla="*/ 62865 h 390525"/>
                <a:gd name="connsiteX10" fmla="*/ 234219 w 342900"/>
                <a:gd name="connsiteY10" fmla="*/ 83820 h 390525"/>
                <a:gd name="connsiteX11" fmla="*/ 142970 w 342900"/>
                <a:gd name="connsiteY11" fmla="*/ 145447 h 390525"/>
                <a:gd name="connsiteX12" fmla="*/ 85154 w 342900"/>
                <a:gd name="connsiteY12" fmla="*/ 119348 h 390525"/>
                <a:gd name="connsiteX13" fmla="*/ 7144 w 342900"/>
                <a:gd name="connsiteY13" fmla="*/ 197358 h 390525"/>
                <a:gd name="connsiteX14" fmla="*/ 85154 w 342900"/>
                <a:gd name="connsiteY14" fmla="*/ 275368 h 390525"/>
                <a:gd name="connsiteX15" fmla="*/ 142970 w 342900"/>
                <a:gd name="connsiteY15" fmla="*/ 249269 h 390525"/>
                <a:gd name="connsiteX16" fmla="*/ 234219 w 342900"/>
                <a:gd name="connsiteY16" fmla="*/ 310896 h 390525"/>
                <a:gd name="connsiteX17" fmla="*/ 230028 w 342900"/>
                <a:gd name="connsiteY17" fmla="*/ 331851 h 390525"/>
                <a:gd name="connsiteX18" fmla="*/ 285750 w 342900"/>
                <a:gd name="connsiteY18" fmla="*/ 387572 h 390525"/>
                <a:gd name="connsiteX19" fmla="*/ 341471 w 342900"/>
                <a:gd name="connsiteY19" fmla="*/ 331851 h 390525"/>
                <a:gd name="connsiteX20" fmla="*/ 285750 w 342900"/>
                <a:gd name="connsiteY20" fmla="*/ 276130 h 390525"/>
              </a:gdLst>
              <a:rect l="l" t="t" r="r" b="b"/>
              <a:pathLst>
                <a:path w="342900" h="390525">
                  <a:moveTo>
                    <a:pt x="285750" y="276130"/>
                  </a:moveTo>
                  <a:cubicBezTo>
                    <a:pt x="270510" y="276130"/>
                    <a:pt x="256604" y="282321"/>
                    <a:pt x="246507" y="292322"/>
                  </a:cubicBezTo>
                  <a:lnTo>
                    <a:pt x="155353" y="230791"/>
                  </a:lnTo>
                  <a:cubicBezTo>
                    <a:pt x="160211" y="220599"/>
                    <a:pt x="163163" y="209360"/>
                    <a:pt x="163163" y="197358"/>
                  </a:cubicBezTo>
                  <a:cubicBezTo>
                    <a:pt x="163163" y="185357"/>
                    <a:pt x="160211" y="174117"/>
                    <a:pt x="155353" y="163925"/>
                  </a:cubicBezTo>
                  <a:lnTo>
                    <a:pt x="246507" y="102394"/>
                  </a:lnTo>
                  <a:cubicBezTo>
                    <a:pt x="256604" y="112395"/>
                    <a:pt x="270415" y="118586"/>
                    <a:pt x="285750" y="118586"/>
                  </a:cubicBezTo>
                  <a:cubicBezTo>
                    <a:pt x="316516" y="118586"/>
                    <a:pt x="341471" y="93631"/>
                    <a:pt x="341471" y="62865"/>
                  </a:cubicBezTo>
                  <a:cubicBezTo>
                    <a:pt x="341471" y="32099"/>
                    <a:pt x="316516" y="7144"/>
                    <a:pt x="285750" y="7144"/>
                  </a:cubicBezTo>
                  <a:cubicBezTo>
                    <a:pt x="254984" y="7144"/>
                    <a:pt x="230028" y="32099"/>
                    <a:pt x="230028" y="62865"/>
                  </a:cubicBezTo>
                  <a:cubicBezTo>
                    <a:pt x="230028" y="70295"/>
                    <a:pt x="231553" y="77343"/>
                    <a:pt x="234219" y="83820"/>
                  </a:cubicBezTo>
                  <a:lnTo>
                    <a:pt x="142970" y="145447"/>
                  </a:lnTo>
                  <a:cubicBezTo>
                    <a:pt x="128683" y="129540"/>
                    <a:pt x="108204" y="119348"/>
                    <a:pt x="85154" y="119348"/>
                  </a:cubicBezTo>
                  <a:cubicBezTo>
                    <a:pt x="42100" y="119348"/>
                    <a:pt x="7144" y="154305"/>
                    <a:pt x="7144" y="197358"/>
                  </a:cubicBezTo>
                  <a:cubicBezTo>
                    <a:pt x="7144" y="240411"/>
                    <a:pt x="42100" y="275368"/>
                    <a:pt x="85154" y="275368"/>
                  </a:cubicBezTo>
                  <a:cubicBezTo>
                    <a:pt x="108109" y="275368"/>
                    <a:pt x="128683" y="265176"/>
                    <a:pt x="142970" y="249269"/>
                  </a:cubicBezTo>
                  <a:lnTo>
                    <a:pt x="234219" y="310896"/>
                  </a:lnTo>
                  <a:cubicBezTo>
                    <a:pt x="231553" y="317373"/>
                    <a:pt x="230028" y="324421"/>
                    <a:pt x="230028" y="331851"/>
                  </a:cubicBezTo>
                  <a:cubicBezTo>
                    <a:pt x="230028" y="362617"/>
                    <a:pt x="254984" y="387572"/>
                    <a:pt x="285750" y="387572"/>
                  </a:cubicBezTo>
                  <a:cubicBezTo>
                    <a:pt x="316516" y="387572"/>
                    <a:pt x="341471" y="362617"/>
                    <a:pt x="341471" y="331851"/>
                  </a:cubicBezTo>
                  <a:cubicBezTo>
                    <a:pt x="341471" y="301085"/>
                    <a:pt x="316516" y="276130"/>
                    <a:pt x="285750" y="276130"/>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sp>
        <p:nvSpPr>
          <p:cNvPr id="28" name="标题 1"/>
          <p:cNvSpPr txBox="1"/>
          <p:nvPr/>
        </p:nvSpPr>
        <p:spPr>
          <a:xfrm rot="0" flipH="0" flipV="0">
            <a:off x="230337" y="250422"/>
            <a:ext cx="653800" cy="653800"/>
          </a:xfrm>
          <a:prstGeom prst="roundRect">
            <a:avLst>
              <a:gd name="adj" fmla="val 10106"/>
            </a:avLst>
          </a:prstGeom>
          <a:solidFill>
            <a:schemeClr val="accent1">
              <a:alpha val="96000"/>
            </a:schemeClr>
          </a:solidFill>
          <a:ln w="12700" cap="sq">
            <a:noFill/>
            <a:miter/>
          </a:ln>
        </p:spPr>
        <p:txBody>
          <a:bodyPr vert="horz" wrap="square" lIns="91440" tIns="45720" rIns="91440" bIns="45720" rtlCol="0" anchor="ctr"/>
          <a:lstStyle/>
          <a:p>
            <a:pPr algn="ctr"/>
            <a:endParaRPr kumimoji="1" lang="zh-CN" altLang="en-US"/>
          </a:p>
        </p:txBody>
      </p:sp>
      <p:pic>
        <p:nvPicPr>
          <p:cNvPr id="29" name=""/>
          <p:cNvPicPr>
            <a:picLocks noChangeAspect="1"/>
          </p:cNvPicPr>
          <p:nvPr/>
        </p:nvPicPr>
        <p:blipFill>
          <a:blip r:embed="rId3">
            <a:alphaModFix amt="100000"/>
          </a:blip>
          <a:srcRect l="0" t="0" r="0" b="0"/>
          <a:stretch>
            <a:fillRect/>
          </a:stretch>
        </p:blipFill>
        <p:spPr>
          <a:xfrm rot="0" flipH="0" flipV="0">
            <a:off x="334714" y="415764"/>
            <a:ext cx="445047" cy="323116"/>
          </a:xfrm>
          <a:prstGeom prst="rect">
            <a:avLst/>
          </a:prstGeom>
          <a:noFill/>
          <a:ln>
            <a:noFill/>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accent1">
              <a:lumMod val="20000"/>
              <a:lumOff val="80000"/>
              <a:alpha val="41000"/>
            </a:schemeClr>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0" flipH="0" flipV="0">
            <a:off x="784770" y="2101516"/>
            <a:ext cx="5002140" cy="3048000"/>
          </a:xfrm>
          <a:prstGeom prst="snip1Rect">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8100000" flipH="0" flipV="0">
            <a:off x="-183645" y="2736265"/>
            <a:ext cx="1778502" cy="1778502"/>
          </a:xfrm>
          <a:prstGeom prst="diagStripe">
            <a:avLst>
              <a:gd name="adj" fmla="val 88423"/>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rot="0" flipH="0" flipV="0">
            <a:off x="1121995" y="2367925"/>
            <a:ext cx="412288" cy="381395"/>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accent1"/>
          </a:solidFill>
          <a:ln w="1860" cap="flat">
            <a:noFill/>
            <a:miter/>
          </a:ln>
        </p:spPr>
        <p:txBody>
          <a:bodyPr vert="horz" wrap="square" lIns="91440" tIns="45720" rIns="91440" bIns="45720" rtlCol="0" anchor="ctr"/>
          <a:lstStyle/>
          <a:p>
            <a:pPr algn="l"/>
            <a:endParaRPr kumimoji="1" lang="zh-CN" altLang="en-US"/>
          </a:p>
        </p:txBody>
      </p:sp>
      <p:sp>
        <p:nvSpPr>
          <p:cNvPr id="6" name="标题 1"/>
          <p:cNvSpPr txBox="1"/>
          <p:nvPr/>
        </p:nvSpPr>
        <p:spPr>
          <a:xfrm rot="0" flipH="0" flipV="0">
            <a:off x="1121992" y="3713746"/>
            <a:ext cx="4512133" cy="1283631"/>
          </a:xfrm>
          <a:prstGeom prst="rect">
            <a:avLst/>
          </a:prstGeom>
          <a:noFill/>
          <a:ln cap="sq">
            <a:noFill/>
          </a:ln>
        </p:spPr>
        <p:txBody>
          <a:bodyPr vert="horz" wrap="square" lIns="0" tIns="0" rIns="0" bIns="0" rtlCol="0" anchor="t"/>
          <a:lstStyle/>
          <a:p>
            <a:pPr algn="l"/>
            <a:r>
              <a:rPr kumimoji="1" lang="en-US" altLang="zh-CN" sz="1147">
                <a:ln w="12700">
                  <a:noFill/>
                </a:ln>
                <a:solidFill>
                  <a:srgbClr val="262626">
                    <a:alpha val="100000"/>
                  </a:srgbClr>
                </a:solidFill>
                <a:latin typeface="SourceHanSerifJP-Regular"/>
                <a:ea typeface="SourceHanSerifJP-Regular"/>
                <a:cs typeface="SourceHanSerifJP-Regular"/>
              </a:rPr>
              <a:t>Feloは常に技術の進化を続けています。特に、検索アルゴリズムの改良が行われており、ユーザーの質問に対する理解度と検索結果の精度が向上しています。
最新のAI技術とデータ解析手法を取り入れることで、検索エンジンのパフォーマンスが向上し、より高品質な検索結果を提供できるようになっています。</a:t>
            </a:r>
            <a:endParaRPr kumimoji="1" lang="zh-CN" altLang="en-US"/>
          </a:p>
        </p:txBody>
      </p:sp>
      <p:sp>
        <p:nvSpPr>
          <p:cNvPr id="7" name="标题 1"/>
          <p:cNvSpPr txBox="1"/>
          <p:nvPr/>
        </p:nvSpPr>
        <p:spPr>
          <a:xfrm rot="0" flipH="0" flipV="0">
            <a:off x="6512746" y="2101516"/>
            <a:ext cx="5002140" cy="3048000"/>
          </a:xfrm>
          <a:prstGeom prst="snip1Rect">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8" name="标题 1"/>
          <p:cNvSpPr txBox="1"/>
          <p:nvPr/>
        </p:nvSpPr>
        <p:spPr>
          <a:xfrm rot="8100000" flipH="0" flipV="0">
            <a:off x="5544331" y="2736265"/>
            <a:ext cx="1778502" cy="1778502"/>
          </a:xfrm>
          <a:prstGeom prst="diagStripe">
            <a:avLst>
              <a:gd name="adj" fmla="val 88423"/>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rot="0" flipH="0" flipV="0">
            <a:off x="6849970" y="2352479"/>
            <a:ext cx="412288" cy="412288"/>
          </a:xfrm>
          <a:custGeom>
            <a:avLst/>
            <a:gdLst>
              <a:gd name="connsiteX0" fmla="*/ 438553 w 720000"/>
              <a:gd name="connsiteY0" fmla="*/ 189601 h 720000"/>
              <a:gd name="connsiteX1" fmla="*/ 373556 w 720000"/>
              <a:gd name="connsiteY1" fmla="*/ 216451 h 720000"/>
              <a:gd name="connsiteX2" fmla="*/ 232180 w 720000"/>
              <a:gd name="connsiteY2" fmla="*/ 357827 h 720000"/>
              <a:gd name="connsiteX3" fmla="*/ 191861 w 720000"/>
              <a:gd name="connsiteY3" fmla="*/ 528226 h 720000"/>
              <a:gd name="connsiteX4" fmla="*/ 362260 w 720000"/>
              <a:gd name="connsiteY4" fmla="*/ 487907 h 720000"/>
              <a:gd name="connsiteX5" fmla="*/ 503636 w 720000"/>
              <a:gd name="connsiteY5" fmla="*/ 346444 h 720000"/>
              <a:gd name="connsiteX6" fmla="*/ 503636 w 720000"/>
              <a:gd name="connsiteY6" fmla="*/ 216365 h 720000"/>
              <a:gd name="connsiteX7" fmla="*/ 438553 w 720000"/>
              <a:gd name="connsiteY7" fmla="*/ 189601 h 720000"/>
              <a:gd name="connsiteX8" fmla="*/ 438553 w 720000"/>
              <a:gd name="connsiteY8" fmla="*/ 141636 h 720000"/>
              <a:gd name="connsiteX9" fmla="*/ 537524 w 720000"/>
              <a:gd name="connsiteY9" fmla="*/ 182476 h 720000"/>
              <a:gd name="connsiteX10" fmla="*/ 537524 w 720000"/>
              <a:gd name="connsiteY10" fmla="*/ 380420 h 720000"/>
              <a:gd name="connsiteX11" fmla="*/ 396149 w 720000"/>
              <a:gd name="connsiteY11" fmla="*/ 521796 h 720000"/>
              <a:gd name="connsiteX12" fmla="*/ 141637 w 720000"/>
              <a:gd name="connsiteY12" fmla="*/ 578364 h 720000"/>
              <a:gd name="connsiteX13" fmla="*/ 198205 w 720000"/>
              <a:gd name="connsiteY13" fmla="*/ 323852 h 720000"/>
              <a:gd name="connsiteX14" fmla="*/ 339581 w 720000"/>
              <a:gd name="connsiteY14" fmla="*/ 182476 h 720000"/>
              <a:gd name="connsiteX15" fmla="*/ 438553 w 720000"/>
              <a:gd name="connsiteY15" fmla="*/ 141636 h 720000"/>
              <a:gd name="connsiteX16" fmla="*/ 120000 w 720000"/>
              <a:gd name="connsiteY16" fmla="*/ 47965 h 720000"/>
              <a:gd name="connsiteX17" fmla="*/ 47965 w 720000"/>
              <a:gd name="connsiteY17" fmla="*/ 120000 h 720000"/>
              <a:gd name="connsiteX18" fmla="*/ 47965 w 720000"/>
              <a:gd name="connsiteY18" fmla="*/ 600000 h 720000"/>
              <a:gd name="connsiteX19" fmla="*/ 120000 w 720000"/>
              <a:gd name="connsiteY19" fmla="*/ 672035 h 720000"/>
              <a:gd name="connsiteX20" fmla="*/ 600000 w 720000"/>
              <a:gd name="connsiteY20" fmla="*/ 672035 h 720000"/>
              <a:gd name="connsiteX21" fmla="*/ 672035 w 720000"/>
              <a:gd name="connsiteY21" fmla="*/ 600000 h 720000"/>
              <a:gd name="connsiteX22" fmla="*/ 672035 w 720000"/>
              <a:gd name="connsiteY22" fmla="*/ 120000 h 720000"/>
              <a:gd name="connsiteX23" fmla="*/ 600000 w 720000"/>
              <a:gd name="connsiteY23" fmla="*/ 47965 h 720000"/>
              <a:gd name="connsiteX24" fmla="*/ 120000 w 720000"/>
              <a:gd name="connsiteY24" fmla="*/ 0 h 720000"/>
              <a:gd name="connsiteX25" fmla="*/ 600000 w 720000"/>
              <a:gd name="connsiteY25" fmla="*/ 0 h 720000"/>
              <a:gd name="connsiteX26" fmla="*/ 720000 w 720000"/>
              <a:gd name="connsiteY26" fmla="*/ 120000 h 720000"/>
              <a:gd name="connsiteX27" fmla="*/ 720000 w 720000"/>
              <a:gd name="connsiteY27" fmla="*/ 600000 h 720000"/>
              <a:gd name="connsiteX28" fmla="*/ 600000 w 720000"/>
              <a:gd name="connsiteY28" fmla="*/ 720000 h 720000"/>
              <a:gd name="connsiteX29" fmla="*/ 120000 w 720000"/>
              <a:gd name="connsiteY29" fmla="*/ 720000 h 720000"/>
              <a:gd name="connsiteX30" fmla="*/ 0 w 720000"/>
              <a:gd name="connsiteY30" fmla="*/ 600000 h 720000"/>
              <a:gd name="connsiteX31" fmla="*/ 0 w 720000"/>
              <a:gd name="connsiteY31" fmla="*/ 120000 h 720000"/>
              <a:gd name="connsiteX32" fmla="*/ 120000 w 720000"/>
              <a:gd name="connsiteY32" fmla="*/ 0 h 720000"/>
            </a:gdLst>
            <a:rect l="l" t="t" r="r" b="b"/>
            <a:pathLst>
              <a:path w="720000" h="720000">
                <a:moveTo>
                  <a:pt x="438553" y="189601"/>
                </a:moveTo>
                <a:cubicBezTo>
                  <a:pt x="413875" y="189601"/>
                  <a:pt x="390761" y="199073"/>
                  <a:pt x="373556" y="216451"/>
                </a:cubicBezTo>
                <a:lnTo>
                  <a:pt x="232180" y="357827"/>
                </a:lnTo>
                <a:cubicBezTo>
                  <a:pt x="212456" y="377465"/>
                  <a:pt x="197336" y="453584"/>
                  <a:pt x="191861" y="528226"/>
                </a:cubicBezTo>
                <a:cubicBezTo>
                  <a:pt x="266503" y="522665"/>
                  <a:pt x="342622" y="507545"/>
                  <a:pt x="362260" y="487907"/>
                </a:cubicBezTo>
                <a:lnTo>
                  <a:pt x="503636" y="346444"/>
                </a:lnTo>
                <a:cubicBezTo>
                  <a:pt x="539523" y="310557"/>
                  <a:pt x="539523" y="252252"/>
                  <a:pt x="503636" y="216365"/>
                </a:cubicBezTo>
                <a:cubicBezTo>
                  <a:pt x="486344" y="199073"/>
                  <a:pt x="463230" y="189601"/>
                  <a:pt x="438553" y="189601"/>
                </a:cubicBezTo>
                <a:close/>
                <a:moveTo>
                  <a:pt x="438553" y="141636"/>
                </a:moveTo>
                <a:cubicBezTo>
                  <a:pt x="474440" y="141636"/>
                  <a:pt x="510327" y="155191"/>
                  <a:pt x="537524" y="182476"/>
                </a:cubicBezTo>
                <a:cubicBezTo>
                  <a:pt x="592007" y="236872"/>
                  <a:pt x="592007" y="325938"/>
                  <a:pt x="537524" y="380420"/>
                </a:cubicBezTo>
                <a:lnTo>
                  <a:pt x="396149" y="521796"/>
                </a:lnTo>
                <a:cubicBezTo>
                  <a:pt x="341753" y="576278"/>
                  <a:pt x="141637" y="578364"/>
                  <a:pt x="141637" y="578364"/>
                </a:cubicBezTo>
                <a:cubicBezTo>
                  <a:pt x="141637" y="578364"/>
                  <a:pt x="143723" y="378334"/>
                  <a:pt x="198205" y="323852"/>
                </a:cubicBezTo>
                <a:lnTo>
                  <a:pt x="339581" y="182476"/>
                </a:lnTo>
                <a:cubicBezTo>
                  <a:pt x="366778" y="155278"/>
                  <a:pt x="402666" y="141636"/>
                  <a:pt x="438553" y="141636"/>
                </a:cubicBezTo>
                <a:close/>
                <a:moveTo>
                  <a:pt x="120000" y="47965"/>
                </a:moveTo>
                <a:cubicBezTo>
                  <a:pt x="80290" y="47965"/>
                  <a:pt x="47965" y="80290"/>
                  <a:pt x="47965" y="120000"/>
                </a:cubicBezTo>
                <a:lnTo>
                  <a:pt x="47965" y="600000"/>
                </a:lnTo>
                <a:cubicBezTo>
                  <a:pt x="47965" y="639711"/>
                  <a:pt x="80290" y="672035"/>
                  <a:pt x="120000" y="672035"/>
                </a:cubicBezTo>
                <a:lnTo>
                  <a:pt x="600000" y="672035"/>
                </a:lnTo>
                <a:cubicBezTo>
                  <a:pt x="639711" y="672035"/>
                  <a:pt x="672035" y="639711"/>
                  <a:pt x="672035" y="600000"/>
                </a:cubicBezTo>
                <a:lnTo>
                  <a:pt x="672035" y="120000"/>
                </a:lnTo>
                <a:cubicBezTo>
                  <a:pt x="672035" y="80290"/>
                  <a:pt x="639711" y="47965"/>
                  <a:pt x="600000" y="47965"/>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accent1"/>
          </a:solidFill>
          <a:ln w="1860" cap="flat">
            <a:noFill/>
            <a:miter/>
          </a:ln>
        </p:spPr>
        <p:txBody>
          <a:bodyPr vert="horz" wrap="square" lIns="91440" tIns="45720" rIns="91440" bIns="45720" rtlCol="0" anchor="ctr"/>
          <a:lstStyle/>
          <a:p>
            <a:pPr algn="l"/>
            <a:endParaRPr kumimoji="1" lang="zh-CN" altLang="en-US"/>
          </a:p>
        </p:txBody>
      </p:sp>
      <p:sp>
        <p:nvSpPr>
          <p:cNvPr id="10" name="标题 1"/>
          <p:cNvSpPr txBox="1"/>
          <p:nvPr/>
        </p:nvSpPr>
        <p:spPr>
          <a:xfrm rot="0" flipH="0" flipV="0">
            <a:off x="6849967" y="3713746"/>
            <a:ext cx="4512133" cy="1283631"/>
          </a:xfrm>
          <a:prstGeom prst="rect">
            <a:avLst/>
          </a:prstGeom>
          <a:noFill/>
          <a:ln cap="sq">
            <a:noFill/>
          </a:ln>
        </p:spPr>
        <p:txBody>
          <a:bodyPr vert="horz" wrap="square" lIns="0" tIns="0" rIns="0" bIns="0" rtlCol="0" anchor="t"/>
          <a:lstStyle/>
          <a:p>
            <a:pPr algn="l"/>
            <a:r>
              <a:rPr kumimoji="1" lang="en-US" altLang="zh-CN" sz="979">
                <a:ln w="12700">
                  <a:noFill/>
                </a:ln>
                <a:solidFill>
                  <a:srgbClr val="262626">
                    <a:alpha val="100000"/>
                  </a:srgbClr>
                </a:solidFill>
                <a:latin typeface="SourceHanSerifJP-Regular"/>
                <a:ea typeface="SourceHanSerifJP-Regular"/>
                <a:cs typeface="SourceHanSerifJP-Regular"/>
              </a:rPr>
              <a:t>Feloは、GPT- 4やClaude 3.5などの大規模言語モデルを使用していますが、これらのモデルのトレーニングとチューニングが継続的に行われています。これにより、モデルの精度と応答速度がさらに向上しています。
大規模なデータセットを使用してモデルをトレーニングすることで、ユーザーの多様な質問に対する対応力が強化されています。また、ユーザーフィードバックを取り入れることで、モデルの改善が迅速に行われています。</a:t>
            </a:r>
            <a:endParaRPr kumimoji="1" lang="zh-CN" altLang="en-US"/>
          </a:p>
        </p:txBody>
      </p:sp>
      <p:sp>
        <p:nvSpPr>
          <p:cNvPr id="11" name="标题 1"/>
          <p:cNvSpPr txBox="1"/>
          <p:nvPr/>
        </p:nvSpPr>
        <p:spPr>
          <a:xfrm rot="0" flipH="0" flipV="0">
            <a:off x="1121993" y="2847474"/>
            <a:ext cx="4507432" cy="866272"/>
          </a:xfrm>
          <a:prstGeom prst="rect">
            <a:avLst/>
          </a:prstGeom>
          <a:noFill/>
          <a:ln cap="sq">
            <a:noFill/>
          </a:ln>
        </p:spPr>
        <p:txBody>
          <a:bodyPr vert="horz" wrap="square" lIns="0" tIns="0" rIns="0" bIns="0" rtlCol="0" anchor="ctr"/>
          <a:lstStyle/>
          <a:p>
            <a:pPr algn="l"/>
            <a:r>
              <a:rPr kumimoji="1" lang="en-US" altLang="zh-CN" sz="1600">
                <a:ln w="12700">
                  <a:noFill/>
                </a:ln>
                <a:solidFill>
                  <a:srgbClr val="F0861C">
                    <a:alpha val="100000"/>
                  </a:srgbClr>
                </a:solidFill>
                <a:latin typeface="SourceHanSerifJP-Bold"/>
                <a:ea typeface="SourceHanSerifJP-Bold"/>
                <a:cs typeface="SourceHanSerifJP-Bold"/>
              </a:rPr>
              <a:t>検索アルゴリズムの改良</a:t>
            </a:r>
            <a:endParaRPr kumimoji="1" lang="zh-CN" altLang="en-US"/>
          </a:p>
        </p:txBody>
      </p:sp>
      <p:sp>
        <p:nvSpPr>
          <p:cNvPr id="12" name="标题 1"/>
          <p:cNvSpPr txBox="1"/>
          <p:nvPr/>
        </p:nvSpPr>
        <p:spPr>
          <a:xfrm rot="0" flipH="0" flipV="0">
            <a:off x="6854669" y="2847474"/>
            <a:ext cx="4507432" cy="866272"/>
          </a:xfrm>
          <a:prstGeom prst="rect">
            <a:avLst/>
          </a:prstGeom>
          <a:noFill/>
          <a:ln cap="sq">
            <a:noFill/>
          </a:ln>
        </p:spPr>
        <p:txBody>
          <a:bodyPr vert="horz" wrap="square" lIns="0" tIns="0" rIns="0" bIns="0" rtlCol="0" anchor="ctr"/>
          <a:lstStyle/>
          <a:p>
            <a:pPr algn="l"/>
            <a:r>
              <a:rPr kumimoji="1" lang="en-US" altLang="zh-CN" sz="1600">
                <a:ln w="12700">
                  <a:noFill/>
                </a:ln>
                <a:solidFill>
                  <a:srgbClr val="F0861C">
                    <a:alpha val="100000"/>
                  </a:srgbClr>
                </a:solidFill>
                <a:latin typeface="SourceHanSerifJP-Bold"/>
                <a:ea typeface="SourceHanSerifJP-Bold"/>
                <a:cs typeface="SourceHanSerifJP-Bold"/>
              </a:rPr>
              <a:t>モデルのトレーニングとチューニング</a:t>
            </a:r>
            <a:endParaRPr kumimoji="1" lang="zh-CN" altLang="en-US"/>
          </a:p>
        </p:txBody>
      </p:sp>
      <p:sp>
        <p:nvSpPr>
          <p:cNvPr id="13" name="标题 1"/>
          <p:cNvSpPr txBox="1"/>
          <p:nvPr/>
        </p:nvSpPr>
        <p:spPr>
          <a:xfrm rot="0" flipH="0" flipV="0">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endParaRPr kumimoji="1" lang="zh-CN" altLang="en-US"/>
          </a:p>
        </p:txBody>
      </p:sp>
      <p:sp>
        <p:nvSpPr>
          <p:cNvPr id="14" name="标题 1"/>
          <p:cNvSpPr txBox="1"/>
          <p:nvPr/>
        </p:nvSpPr>
        <p:spPr>
          <a:xfrm rot="0" flipH="0" flipV="0">
            <a:off x="743662" y="296822"/>
            <a:ext cx="10587277" cy="432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技術の進化</a:t>
            </a:r>
            <a:endParaRPr kumimoji="1" lang="zh-CN" altLang="en-US"/>
          </a:p>
        </p:txBody>
      </p:sp>
      <p:cxnSp>
        <p:nvCxnSpPr>
          <p:cNvPr id="15" name="标题 1"/>
          <p:cNvCxnSpPr/>
          <p:nvPr/>
        </p:nvCxnSpPr>
        <p:spPr>
          <a:xfrm rot="0" flipH="0" flipV="0">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accent1">
              <a:lumMod val="20000"/>
              <a:lumOff val="80000"/>
              <a:alpha val="41000"/>
            </a:schemeClr>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0" flipH="0" flipV="0">
            <a:off x="925097" y="1820779"/>
            <a:ext cx="4795987" cy="3737810"/>
          </a:xfrm>
          <a:prstGeom prst="rect">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1011189" y="1909011"/>
            <a:ext cx="4634438" cy="3561346"/>
          </a:xfrm>
          <a:prstGeom prst="rect">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5" name="标题 1"/>
          <p:cNvSpPr txBox="1"/>
          <p:nvPr/>
        </p:nvSpPr>
        <p:spPr>
          <a:xfrm rot="0" flipH="0" flipV="0">
            <a:off x="660400" y="1580145"/>
            <a:ext cx="794088" cy="794088"/>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rot="0" flipH="0" flipV="0">
            <a:off x="5410640" y="5197641"/>
            <a:ext cx="545432" cy="545432"/>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rot="0" flipH="0" flipV="0">
            <a:off x="763972" y="1713604"/>
            <a:ext cx="586942" cy="527170"/>
          </a:xfrm>
          <a:prstGeom prst="rect">
            <a:avLst/>
          </a:prstGeom>
          <a:noFill/>
          <a:ln cap="sq">
            <a:noFill/>
          </a:ln>
        </p:spPr>
        <p:txBody>
          <a:bodyPr vert="horz" wrap="square" lIns="0" tIns="0" rIns="0" bIns="0" rtlCol="0" anchor="ctr"/>
          <a:lstStyle/>
          <a:p>
            <a:pPr algn="ctr"/>
            <a:r>
              <a:rPr kumimoji="1" lang="en-US" altLang="zh-CN" sz="2800">
                <a:ln w="12700">
                  <a:noFill/>
                </a:ln>
                <a:solidFill>
                  <a:srgbClr val="FFFFFF">
                    <a:alpha val="100000"/>
                  </a:srgbClr>
                </a:solidFill>
                <a:latin typeface="Source Han Sans"/>
                <a:ea typeface="Source Han Sans"/>
                <a:cs typeface="Source Han Sans"/>
              </a:rPr>
              <a:t>01</a:t>
            </a:r>
            <a:endParaRPr kumimoji="1" lang="zh-CN" altLang="en-US"/>
          </a:p>
        </p:txBody>
      </p:sp>
      <p:sp>
        <p:nvSpPr>
          <p:cNvPr id="8" name="标题 1"/>
          <p:cNvSpPr txBox="1"/>
          <p:nvPr/>
        </p:nvSpPr>
        <p:spPr>
          <a:xfrm rot="0" flipH="0" flipV="0">
            <a:off x="1225886" y="3429000"/>
            <a:ext cx="4231568" cy="1487906"/>
          </a:xfrm>
          <a:prstGeom prst="rect">
            <a:avLst/>
          </a:prstGeom>
          <a:noFill/>
          <a:ln cap="sq">
            <a:noFill/>
          </a:ln>
        </p:spPr>
        <p:txBody>
          <a:bodyPr vert="horz" wrap="square" lIns="0" tIns="0" rIns="0" bIns="0" rtlCol="0" anchor="t"/>
          <a:lstStyle/>
          <a:p>
            <a:pPr algn="ctr"/>
            <a:r>
              <a:rPr kumimoji="1" lang="en-US" altLang="zh-CN" sz="1020">
                <a:ln w="12700">
                  <a:noFill/>
                </a:ln>
                <a:solidFill>
                  <a:srgbClr val="262626">
                    <a:alpha val="100000"/>
                  </a:srgbClr>
                </a:solidFill>
                <a:latin typeface="SourceHanSerifJP-Regular"/>
                <a:ea typeface="SourceHanSerifJP-Regular"/>
                <a:cs typeface="SourceHanSerifJP-Regular"/>
              </a:rPr>
              <a:t>Feloは、日本語に特化した最適化が施されているため、日本国内での利用がさらに広がることが期待されています。特に、日本市場においては、ユーザーのニーズに合わせたカスタマイズが行いやすいという利点があります。
日本国内の教育機関や企業での導入が進むことで、Feloの利用シーンはますます多様化し、その価値がさらに高まるでしょう。</a:t>
            </a:r>
            <a:endParaRPr kumimoji="1" lang="zh-CN" altLang="en-US"/>
          </a:p>
        </p:txBody>
      </p:sp>
      <p:sp>
        <p:nvSpPr>
          <p:cNvPr id="9" name="标题 1"/>
          <p:cNvSpPr txBox="1"/>
          <p:nvPr/>
        </p:nvSpPr>
        <p:spPr>
          <a:xfrm rot="0" flipH="0" flipV="0">
            <a:off x="5513489" y="5321643"/>
            <a:ext cx="339734" cy="297428"/>
          </a:xfrm>
          <a:custGeom>
            <a:avLst/>
            <a:gdLst>
              <a:gd name="connsiteX0" fmla="*/ 411292 w 822400"/>
              <a:gd name="connsiteY0" fmla="*/ 234366 h 720000"/>
              <a:gd name="connsiteX1" fmla="*/ 285658 w 822400"/>
              <a:gd name="connsiteY1" fmla="*/ 360000 h 720000"/>
              <a:gd name="connsiteX2" fmla="*/ 411292 w 822400"/>
              <a:gd name="connsiteY2" fmla="*/ 485635 h 720000"/>
              <a:gd name="connsiteX3" fmla="*/ 536927 w 822400"/>
              <a:gd name="connsiteY3" fmla="*/ 360000 h 720000"/>
              <a:gd name="connsiteX4" fmla="*/ 411292 w 822400"/>
              <a:gd name="connsiteY4" fmla="*/ 234366 h 720000"/>
              <a:gd name="connsiteX5" fmla="*/ 411292 w 822400"/>
              <a:gd name="connsiteY5" fmla="*/ 178938 h 720000"/>
              <a:gd name="connsiteX6" fmla="*/ 592354 w 822400"/>
              <a:gd name="connsiteY6" fmla="*/ 360000 h 720000"/>
              <a:gd name="connsiteX7" fmla="*/ 411292 w 822400"/>
              <a:gd name="connsiteY7" fmla="*/ 541063 h 720000"/>
              <a:gd name="connsiteX8" fmla="*/ 230230 w 822400"/>
              <a:gd name="connsiteY8" fmla="*/ 360000 h 720000"/>
              <a:gd name="connsiteX9" fmla="*/ 411292 w 822400"/>
              <a:gd name="connsiteY9" fmla="*/ 178938 h 720000"/>
              <a:gd name="connsiteX10" fmla="*/ 235403 w 822400"/>
              <a:gd name="connsiteY10" fmla="*/ 55427 h 720000"/>
              <a:gd name="connsiteX11" fmla="*/ 59514 w 822400"/>
              <a:gd name="connsiteY11" fmla="*/ 360000 h 720000"/>
              <a:gd name="connsiteX12" fmla="*/ 235403 w 822400"/>
              <a:gd name="connsiteY12" fmla="*/ 664573 h 720000"/>
              <a:gd name="connsiteX13" fmla="*/ 587089 w 822400"/>
              <a:gd name="connsiteY13" fmla="*/ 664573 h 720000"/>
              <a:gd name="connsiteX14" fmla="*/ 762978 w 822400"/>
              <a:gd name="connsiteY14" fmla="*/ 360000 h 720000"/>
              <a:gd name="connsiteX15" fmla="*/ 587089 w 822400"/>
              <a:gd name="connsiteY15" fmla="*/ 55427 h 720000"/>
              <a:gd name="connsiteX16" fmla="*/ 219883 w 822400"/>
              <a:gd name="connsiteY16" fmla="*/ 0 h 720000"/>
              <a:gd name="connsiteX17" fmla="*/ 602516 w 822400"/>
              <a:gd name="connsiteY17" fmla="*/ 0 h 720000"/>
              <a:gd name="connsiteX18" fmla="*/ 627274 w 822400"/>
              <a:gd name="connsiteY18" fmla="*/ 14319 h 720000"/>
              <a:gd name="connsiteX19" fmla="*/ 818590 w 822400"/>
              <a:gd name="connsiteY19" fmla="*/ 345682 h 720000"/>
              <a:gd name="connsiteX20" fmla="*/ 818590 w 822400"/>
              <a:gd name="connsiteY20" fmla="*/ 374319 h 720000"/>
              <a:gd name="connsiteX21" fmla="*/ 627366 w 822400"/>
              <a:gd name="connsiteY21" fmla="*/ 705682 h 720000"/>
              <a:gd name="connsiteX22" fmla="*/ 602608 w 822400"/>
              <a:gd name="connsiteY22" fmla="*/ 720000 h 720000"/>
              <a:gd name="connsiteX23" fmla="*/ 219976 w 822400"/>
              <a:gd name="connsiteY23" fmla="*/ 720000 h 720000"/>
              <a:gd name="connsiteX24" fmla="*/ 195218 w 822400"/>
              <a:gd name="connsiteY24" fmla="*/ 705682 h 720000"/>
              <a:gd name="connsiteX25" fmla="*/ 3810 w 822400"/>
              <a:gd name="connsiteY25" fmla="*/ 374319 h 720000"/>
              <a:gd name="connsiteX26" fmla="*/ 3810 w 822400"/>
              <a:gd name="connsiteY26" fmla="*/ 345682 h 720000"/>
              <a:gd name="connsiteX27" fmla="*/ 195126 w 822400"/>
              <a:gd name="connsiteY27" fmla="*/ 14319 h 720000"/>
              <a:gd name="connsiteX28" fmla="*/ 219883 w 822400"/>
              <a:gd name="connsiteY28" fmla="*/ 0 h 720000"/>
            </a:gdLst>
            <a:rect l="l" t="t" r="r" b="b"/>
            <a:pathLst>
              <a:path w="822400" h="720000">
                <a:moveTo>
                  <a:pt x="411292" y="234366"/>
                </a:moveTo>
                <a:cubicBezTo>
                  <a:pt x="342008" y="234366"/>
                  <a:pt x="285658" y="290716"/>
                  <a:pt x="285658" y="360000"/>
                </a:cubicBezTo>
                <a:cubicBezTo>
                  <a:pt x="285658" y="429284"/>
                  <a:pt x="342008" y="485635"/>
                  <a:pt x="411292" y="485635"/>
                </a:cubicBezTo>
                <a:cubicBezTo>
                  <a:pt x="480576" y="485635"/>
                  <a:pt x="536927" y="429284"/>
                  <a:pt x="536927" y="360000"/>
                </a:cubicBezTo>
                <a:cubicBezTo>
                  <a:pt x="536927" y="290716"/>
                  <a:pt x="480576" y="234366"/>
                  <a:pt x="411292" y="234366"/>
                </a:cubicBezTo>
                <a:close/>
                <a:moveTo>
                  <a:pt x="411292" y="178938"/>
                </a:moveTo>
                <a:cubicBezTo>
                  <a:pt x="511153" y="178938"/>
                  <a:pt x="592354" y="260139"/>
                  <a:pt x="592354" y="360000"/>
                </a:cubicBezTo>
                <a:cubicBezTo>
                  <a:pt x="592354" y="459861"/>
                  <a:pt x="511153" y="541063"/>
                  <a:pt x="411292" y="541063"/>
                </a:cubicBezTo>
                <a:cubicBezTo>
                  <a:pt x="311431" y="541063"/>
                  <a:pt x="230230" y="459861"/>
                  <a:pt x="230230" y="360000"/>
                </a:cubicBezTo>
                <a:cubicBezTo>
                  <a:pt x="230230" y="260139"/>
                  <a:pt x="311431" y="178938"/>
                  <a:pt x="411292" y="178938"/>
                </a:cubicBezTo>
                <a:close/>
                <a:moveTo>
                  <a:pt x="235403" y="55427"/>
                </a:moveTo>
                <a:lnTo>
                  <a:pt x="59514" y="360000"/>
                </a:lnTo>
                <a:lnTo>
                  <a:pt x="235403" y="664573"/>
                </a:lnTo>
                <a:lnTo>
                  <a:pt x="587089" y="664573"/>
                </a:lnTo>
                <a:lnTo>
                  <a:pt x="762978" y="360000"/>
                </a:lnTo>
                <a:lnTo>
                  <a:pt x="587089" y="55427"/>
                </a:lnTo>
                <a:close/>
                <a:moveTo>
                  <a:pt x="219883" y="0"/>
                </a:moveTo>
                <a:lnTo>
                  <a:pt x="602516" y="0"/>
                </a:lnTo>
                <a:cubicBezTo>
                  <a:pt x="612678" y="0"/>
                  <a:pt x="622193" y="5450"/>
                  <a:pt x="627274" y="14319"/>
                </a:cubicBezTo>
                <a:lnTo>
                  <a:pt x="818590" y="345682"/>
                </a:lnTo>
                <a:cubicBezTo>
                  <a:pt x="823671" y="354550"/>
                  <a:pt x="823671" y="365451"/>
                  <a:pt x="818590" y="374319"/>
                </a:cubicBezTo>
                <a:lnTo>
                  <a:pt x="627366" y="705682"/>
                </a:lnTo>
                <a:cubicBezTo>
                  <a:pt x="622285" y="714550"/>
                  <a:pt x="612770" y="720000"/>
                  <a:pt x="602608" y="720000"/>
                </a:cubicBezTo>
                <a:lnTo>
                  <a:pt x="219976" y="720000"/>
                </a:lnTo>
                <a:cubicBezTo>
                  <a:pt x="209814" y="720000"/>
                  <a:pt x="200299" y="714550"/>
                  <a:pt x="195218" y="705682"/>
                </a:cubicBezTo>
                <a:lnTo>
                  <a:pt x="3810" y="374319"/>
                </a:lnTo>
                <a:cubicBezTo>
                  <a:pt x="-1271" y="365543"/>
                  <a:pt x="-1271" y="354550"/>
                  <a:pt x="3810" y="345682"/>
                </a:cubicBezTo>
                <a:lnTo>
                  <a:pt x="195126" y="14319"/>
                </a:lnTo>
                <a:cubicBezTo>
                  <a:pt x="200207" y="5450"/>
                  <a:pt x="209721" y="0"/>
                  <a:pt x="219883" y="0"/>
                </a:cubicBezTo>
                <a:close/>
              </a:path>
            </a:pathLst>
          </a:custGeom>
          <a:solidFill>
            <a:schemeClr val="bg1"/>
          </a:solidFill>
          <a:ln w="1553" cap="flat">
            <a:noFill/>
            <a:miter/>
          </a:ln>
        </p:spPr>
        <p:txBody>
          <a:bodyPr vert="horz" wrap="square" lIns="91440" tIns="45720" rIns="91440" bIns="45720" rtlCol="0" anchor="ctr"/>
          <a:lstStyle/>
          <a:p>
            <a:pPr algn="l"/>
            <a:endParaRPr kumimoji="1" lang="zh-CN" altLang="en-US"/>
          </a:p>
        </p:txBody>
      </p:sp>
      <p:sp>
        <p:nvSpPr>
          <p:cNvPr id="10" name="标题 1"/>
          <p:cNvSpPr txBox="1"/>
          <p:nvPr/>
        </p:nvSpPr>
        <p:spPr>
          <a:xfrm rot="0" flipH="0" flipV="0">
            <a:off x="1558766" y="1580145"/>
            <a:ext cx="112297" cy="112297"/>
          </a:xfrm>
          <a:prstGeom prst="rect">
            <a:avLst/>
          </a:prstGeom>
          <a:solidFill>
            <a:schemeClr val="accent1">
              <a:lumMod val="40000"/>
              <a:lumOff val="60000"/>
            </a:schemeClr>
          </a:solidFill>
          <a:ln w="12700" cap="sq">
            <a:noFill/>
            <a:miter/>
          </a:ln>
        </p:spPr>
        <p:txBody>
          <a:bodyPr vert="horz" wrap="square" lIns="91440" tIns="45720" rIns="91440" bIns="45720" rtlCol="0" anchor="ctr"/>
          <a:lstStyle/>
          <a:p>
            <a:pPr algn="ctr"/>
            <a:endParaRPr kumimoji="1" lang="zh-CN" altLang="en-US"/>
          </a:p>
        </p:txBody>
      </p:sp>
      <p:sp>
        <p:nvSpPr>
          <p:cNvPr id="11" name="标题 1"/>
          <p:cNvSpPr txBox="1"/>
          <p:nvPr/>
        </p:nvSpPr>
        <p:spPr>
          <a:xfrm rot="0" flipH="0" flipV="0">
            <a:off x="660400" y="2466476"/>
            <a:ext cx="160419" cy="160419"/>
          </a:xfrm>
          <a:prstGeom prst="rect">
            <a:avLst/>
          </a:prstGeom>
          <a:solidFill>
            <a:schemeClr val="accent1">
              <a:lumMod val="40000"/>
              <a:lumOff val="60000"/>
            </a:schemeClr>
          </a:solidFill>
          <a:ln w="12700" cap="sq">
            <a:noFill/>
            <a:miter/>
          </a:ln>
        </p:spPr>
        <p:txBody>
          <a:bodyPr vert="horz" wrap="square" lIns="91440" tIns="45720" rIns="91440" bIns="45720" rtlCol="0" anchor="ctr"/>
          <a:lstStyle/>
          <a:p>
            <a:pPr algn="ctr"/>
            <a:endParaRPr kumimoji="1" lang="zh-CN" altLang="en-US"/>
          </a:p>
        </p:txBody>
      </p:sp>
      <p:sp>
        <p:nvSpPr>
          <p:cNvPr id="12" name="标题 1"/>
          <p:cNvSpPr txBox="1"/>
          <p:nvPr/>
        </p:nvSpPr>
        <p:spPr>
          <a:xfrm rot="0" flipH="0" flipV="0">
            <a:off x="1225887" y="2440856"/>
            <a:ext cx="4231568" cy="899912"/>
          </a:xfrm>
          <a:prstGeom prst="rect">
            <a:avLst/>
          </a:prstGeom>
          <a:noFill/>
          <a:ln cap="sq">
            <a:noFill/>
          </a:ln>
        </p:spPr>
        <p:txBody>
          <a:bodyPr vert="horz" wrap="square" lIns="0" tIns="0" rIns="0" bIns="0" rtlCol="0" anchor="ctr"/>
          <a:lstStyle/>
          <a:p>
            <a:pPr algn="ctr"/>
            <a:r>
              <a:rPr kumimoji="1" lang="en-US" altLang="zh-CN" sz="1600">
                <a:ln w="12700">
                  <a:noFill/>
                </a:ln>
                <a:solidFill>
                  <a:srgbClr val="F0861C">
                    <a:alpha val="100000"/>
                  </a:srgbClr>
                </a:solidFill>
                <a:latin typeface="SourceHanSerifJP-Bold"/>
                <a:ea typeface="SourceHanSerifJP-Bold"/>
                <a:cs typeface="SourceHanSerifJP-Bold"/>
              </a:rPr>
              <a:t>日本国内での利用拡大</a:t>
            </a:r>
            <a:endParaRPr kumimoji="1" lang="zh-CN" altLang="en-US"/>
          </a:p>
        </p:txBody>
      </p:sp>
      <p:sp>
        <p:nvSpPr>
          <p:cNvPr id="13" name="标题 1"/>
          <p:cNvSpPr txBox="1"/>
          <p:nvPr/>
        </p:nvSpPr>
        <p:spPr>
          <a:xfrm rot="0" flipH="0" flipV="0">
            <a:off x="6487925" y="1820779"/>
            <a:ext cx="4795987" cy="3737810"/>
          </a:xfrm>
          <a:prstGeom prst="rect">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4" name="标题 1"/>
          <p:cNvSpPr txBox="1"/>
          <p:nvPr/>
        </p:nvSpPr>
        <p:spPr>
          <a:xfrm rot="0" flipH="0" flipV="0">
            <a:off x="6574017" y="1909011"/>
            <a:ext cx="4634438" cy="3561346"/>
          </a:xfrm>
          <a:prstGeom prst="rect">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5" name="标题 1"/>
          <p:cNvSpPr txBox="1"/>
          <p:nvPr/>
        </p:nvSpPr>
        <p:spPr>
          <a:xfrm rot="0" flipH="0" flipV="0">
            <a:off x="6223228" y="1580145"/>
            <a:ext cx="794088" cy="794088"/>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6" name="标题 1"/>
          <p:cNvSpPr txBox="1"/>
          <p:nvPr/>
        </p:nvSpPr>
        <p:spPr>
          <a:xfrm rot="0" flipH="0" flipV="0">
            <a:off x="10973468" y="5197641"/>
            <a:ext cx="545432" cy="545432"/>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7" name="标题 1"/>
          <p:cNvSpPr txBox="1"/>
          <p:nvPr/>
        </p:nvSpPr>
        <p:spPr>
          <a:xfrm rot="0" flipH="0" flipV="0">
            <a:off x="6326800" y="1713604"/>
            <a:ext cx="586942" cy="527170"/>
          </a:xfrm>
          <a:prstGeom prst="rect">
            <a:avLst/>
          </a:prstGeom>
          <a:noFill/>
          <a:ln cap="sq">
            <a:noFill/>
          </a:ln>
        </p:spPr>
        <p:txBody>
          <a:bodyPr vert="horz" wrap="square" lIns="0" tIns="0" rIns="0" bIns="0" rtlCol="0" anchor="ctr"/>
          <a:lstStyle/>
          <a:p>
            <a:pPr algn="ctr"/>
            <a:r>
              <a:rPr kumimoji="1" lang="en-US" altLang="zh-CN" sz="2800">
                <a:ln w="12700">
                  <a:noFill/>
                </a:ln>
                <a:solidFill>
                  <a:srgbClr val="FFFFFF">
                    <a:alpha val="100000"/>
                  </a:srgbClr>
                </a:solidFill>
                <a:latin typeface="Source Han Sans"/>
                <a:ea typeface="Source Han Sans"/>
                <a:cs typeface="Source Han Sans"/>
              </a:rPr>
              <a:t>02</a:t>
            </a:r>
            <a:endParaRPr kumimoji="1" lang="zh-CN" altLang="en-US"/>
          </a:p>
        </p:txBody>
      </p:sp>
      <p:sp>
        <p:nvSpPr>
          <p:cNvPr id="18" name="标题 1"/>
          <p:cNvSpPr txBox="1"/>
          <p:nvPr/>
        </p:nvSpPr>
        <p:spPr>
          <a:xfrm rot="0" flipH="0" flipV="0">
            <a:off x="6788714" y="3429000"/>
            <a:ext cx="4231568" cy="1487906"/>
          </a:xfrm>
          <a:prstGeom prst="rect">
            <a:avLst/>
          </a:prstGeom>
          <a:noFill/>
          <a:ln cap="sq">
            <a:noFill/>
          </a:ln>
        </p:spPr>
        <p:txBody>
          <a:bodyPr vert="horz" wrap="square" lIns="0" tIns="0" rIns="0" bIns="0" rtlCol="0" anchor="t"/>
          <a:lstStyle/>
          <a:p>
            <a:pPr algn="ctr"/>
            <a:r>
              <a:rPr kumimoji="1" lang="en-US" altLang="zh-CN" sz="1020">
                <a:ln w="12700">
                  <a:noFill/>
                </a:ln>
                <a:solidFill>
                  <a:srgbClr val="262626">
                    <a:alpha val="100000"/>
                  </a:srgbClr>
                </a:solidFill>
                <a:latin typeface="SourceHanSerifJP-Regular"/>
                <a:ea typeface="SourceHanSerifJP-Regular"/>
                <a:cs typeface="SourceHanSerifJP-Regular"/>
              </a:rPr>
              <a:t>AI技術の進化に伴い、Feloはより高度な情報収集や分析が可能になると考えられます。自然言語処理や機械学習の新しい技術が導入されることで、検索エンジンの能力が飛躍的に向上するでしょう。
また、将来的には、Feloがユーザーの意図をより深く理解し、個々のニーズに応じたパーソナライズされた情報提供が可能になることが期待されています。これにより、ユーザー体験がさらに向上し、Feloの利便性が増すことでしょう。</a:t>
            </a:r>
            <a:endParaRPr kumimoji="1" lang="zh-CN" altLang="en-US"/>
          </a:p>
        </p:txBody>
      </p:sp>
      <p:sp>
        <p:nvSpPr>
          <p:cNvPr id="19" name="标题 1"/>
          <p:cNvSpPr txBox="1"/>
          <p:nvPr/>
        </p:nvSpPr>
        <p:spPr>
          <a:xfrm rot="0" flipH="0" flipV="0">
            <a:off x="11076317" y="5300490"/>
            <a:ext cx="339734" cy="339734"/>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79 h 720001"/>
              <a:gd name="connsiteX5" fmla="*/ 507383 w 720001"/>
              <a:gd name="connsiteY5" fmla="*/ 72694 h 720001"/>
              <a:gd name="connsiteX6" fmla="*/ 457070 w 720001"/>
              <a:gd name="connsiteY6" fmla="*/ 57166 h 720001"/>
              <a:gd name="connsiteX7" fmla="*/ 307952 w 720001"/>
              <a:gd name="connsiteY7" fmla="*/ 56386 h 720001"/>
              <a:gd name="connsiteX8" fmla="*/ 240115 w 720001"/>
              <a:gd name="connsiteY8" fmla="*/ 76251 h 720001"/>
              <a:gd name="connsiteX9" fmla="*/ 142092 w 720001"/>
              <a:gd name="connsiteY9" fmla="*/ 142179 h 720001"/>
              <a:gd name="connsiteX10" fmla="*/ 76077 w 720001"/>
              <a:gd name="connsiteY10" fmla="*/ 240116 h 720001"/>
              <a:gd name="connsiteX11" fmla="*/ 51874 w 720001"/>
              <a:gd name="connsiteY11" fmla="*/ 360000 h 720001"/>
              <a:gd name="connsiteX12" fmla="*/ 76077 w 720001"/>
              <a:gd name="connsiteY12" fmla="*/ 479885 h 720001"/>
              <a:gd name="connsiteX13" fmla="*/ 142092 w 720001"/>
              <a:gd name="connsiteY13" fmla="*/ 577822 h 720001"/>
              <a:gd name="connsiteX14" fmla="*/ 240029 w 720001"/>
              <a:gd name="connsiteY14" fmla="*/ 643837 h 720001"/>
              <a:gd name="connsiteX15" fmla="*/ 359913 w 720001"/>
              <a:gd name="connsiteY15" fmla="*/ 668039 h 720001"/>
              <a:gd name="connsiteX16" fmla="*/ 479798 w 720001"/>
              <a:gd name="connsiteY16" fmla="*/ 643837 h 720001"/>
              <a:gd name="connsiteX17" fmla="*/ 577735 w 720001"/>
              <a:gd name="connsiteY17" fmla="*/ 577822 h 720001"/>
              <a:gd name="connsiteX18" fmla="*/ 643750 w 720001"/>
              <a:gd name="connsiteY18" fmla="*/ 479885 h 720001"/>
              <a:gd name="connsiteX19" fmla="*/ 663615 w 720001"/>
              <a:gd name="connsiteY19" fmla="*/ 412049 h 720001"/>
              <a:gd name="connsiteX20" fmla="*/ 360000 w 720001"/>
              <a:gd name="connsiteY20" fmla="*/ 412049 h 720001"/>
              <a:gd name="connsiteX21" fmla="*/ 307952 w 720001"/>
              <a:gd name="connsiteY21" fmla="*/ 360000 h 720001"/>
              <a:gd name="connsiteX22" fmla="*/ 405022 w 720001"/>
              <a:gd name="connsiteY22" fmla="*/ 0 h 720001"/>
              <a:gd name="connsiteX23" fmla="*/ 720001 w 720001"/>
              <a:gd name="connsiteY23" fmla="*/ 314979 h 720001"/>
              <a:gd name="connsiteX24" fmla="*/ 405022 w 720001"/>
              <a:gd name="connsiteY24" fmla="*/ 314979 h 720001"/>
              <a:gd name="connsiteX25" fmla="*/ 360000 w 720001"/>
              <a:gd name="connsiteY25" fmla="*/ 0 h 720001"/>
              <a:gd name="connsiteX26" fmla="*/ 360000 w 720001"/>
              <a:gd name="connsiteY26" fmla="*/ 360000 h 720001"/>
              <a:gd name="connsiteX27" fmla="*/ 720001 w 720001"/>
              <a:gd name="connsiteY27" fmla="*/ 360000 h 720001"/>
              <a:gd name="connsiteX28" fmla="*/ 360000 w 720001"/>
              <a:gd name="connsiteY28" fmla="*/ 720001 h 720001"/>
              <a:gd name="connsiteX29" fmla="*/ 0 w 720001"/>
              <a:gd name="connsiteY29" fmla="*/ 360000 h 720001"/>
              <a:gd name="connsiteX30" fmla="*/ 360000 w 720001"/>
              <a:gd name="connsiteY30" fmla="*/ 0 h 720001"/>
            </a:gd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79"/>
                </a:cubicBezTo>
                <a:cubicBezTo>
                  <a:pt x="566806" y="104877"/>
                  <a:pt x="538699" y="85966"/>
                  <a:pt x="507383" y="72694"/>
                </a:cubicBezTo>
                <a:cubicBezTo>
                  <a:pt x="491075" y="65755"/>
                  <a:pt x="474246" y="60636"/>
                  <a:pt x="457070" y="57166"/>
                </a:cubicBezTo>
                <a:close/>
                <a:moveTo>
                  <a:pt x="307952" y="56386"/>
                </a:moveTo>
                <a:cubicBezTo>
                  <a:pt x="284703" y="60376"/>
                  <a:pt x="262062" y="66969"/>
                  <a:pt x="240115" y="76251"/>
                </a:cubicBezTo>
                <a:cubicBezTo>
                  <a:pt x="203508" y="91778"/>
                  <a:pt x="170544" y="113986"/>
                  <a:pt x="142092" y="142179"/>
                </a:cubicBezTo>
                <a:cubicBezTo>
                  <a:pt x="113812" y="170545"/>
                  <a:pt x="91605" y="203422"/>
                  <a:pt x="76077" y="240116"/>
                </a:cubicBezTo>
                <a:cubicBezTo>
                  <a:pt x="60029" y="278111"/>
                  <a:pt x="51874" y="318362"/>
                  <a:pt x="51874" y="360000"/>
                </a:cubicBezTo>
                <a:cubicBezTo>
                  <a:pt x="51874" y="401639"/>
                  <a:pt x="60029" y="441976"/>
                  <a:pt x="76077" y="479885"/>
                </a:cubicBezTo>
                <a:cubicBezTo>
                  <a:pt x="91605" y="516579"/>
                  <a:pt x="113812" y="549543"/>
                  <a:pt x="142092" y="577822"/>
                </a:cubicBezTo>
                <a:cubicBezTo>
                  <a:pt x="170458" y="606102"/>
                  <a:pt x="203335" y="628309"/>
                  <a:pt x="240029" y="643837"/>
                </a:cubicBezTo>
                <a:cubicBezTo>
                  <a:pt x="278024" y="659885"/>
                  <a:pt x="318275" y="668039"/>
                  <a:pt x="359913" y="668039"/>
                </a:cubicBezTo>
                <a:cubicBezTo>
                  <a:pt x="401552" y="668039"/>
                  <a:pt x="441890" y="659885"/>
                  <a:pt x="479798" y="643837"/>
                </a:cubicBezTo>
                <a:cubicBezTo>
                  <a:pt x="516492" y="628309"/>
                  <a:pt x="549456" y="606102"/>
                  <a:pt x="577735" y="577822"/>
                </a:cubicBezTo>
                <a:cubicBezTo>
                  <a:pt x="606015" y="549456"/>
                  <a:pt x="628222" y="516579"/>
                  <a:pt x="643750" y="479885"/>
                </a:cubicBezTo>
                <a:cubicBezTo>
                  <a:pt x="653032" y="457938"/>
                  <a:pt x="659625" y="435297"/>
                  <a:pt x="663615" y="412049"/>
                </a:cubicBezTo>
                <a:lnTo>
                  <a:pt x="360000" y="412049"/>
                </a:lnTo>
                <a:cubicBezTo>
                  <a:pt x="331287" y="412049"/>
                  <a:pt x="307952" y="388714"/>
                  <a:pt x="307952" y="360000"/>
                </a:cubicBezTo>
                <a:close/>
                <a:moveTo>
                  <a:pt x="405022" y="0"/>
                </a:moveTo>
                <a:cubicBezTo>
                  <a:pt x="578950" y="0"/>
                  <a:pt x="720001" y="141051"/>
                  <a:pt x="720001" y="314979"/>
                </a:cubicBezTo>
                <a:lnTo>
                  <a:pt x="405022" y="314979"/>
                </a:lnTo>
                <a:close/>
                <a:moveTo>
                  <a:pt x="360000" y="0"/>
                </a:moveTo>
                <a:lnTo>
                  <a:pt x="360000" y="360000"/>
                </a:lnTo>
                <a:lnTo>
                  <a:pt x="720001" y="360000"/>
                </a:lnTo>
                <a:cubicBezTo>
                  <a:pt x="720001"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w="1553" cap="flat">
            <a:noFill/>
            <a:miter/>
          </a:ln>
        </p:spPr>
        <p:txBody>
          <a:bodyPr vert="horz" wrap="square" lIns="91440" tIns="45720" rIns="91440" bIns="45720" rtlCol="0" anchor="ctr"/>
          <a:lstStyle/>
          <a:p>
            <a:pPr algn="l"/>
            <a:endParaRPr kumimoji="1" lang="zh-CN" altLang="en-US"/>
          </a:p>
        </p:txBody>
      </p:sp>
      <p:sp>
        <p:nvSpPr>
          <p:cNvPr id="20" name="标题 1"/>
          <p:cNvSpPr txBox="1"/>
          <p:nvPr/>
        </p:nvSpPr>
        <p:spPr>
          <a:xfrm rot="0" flipH="0" flipV="0">
            <a:off x="7121594" y="1580145"/>
            <a:ext cx="112297" cy="112297"/>
          </a:xfrm>
          <a:prstGeom prst="rect">
            <a:avLst/>
          </a:prstGeom>
          <a:solidFill>
            <a:schemeClr val="accent1">
              <a:lumMod val="40000"/>
              <a:lumOff val="60000"/>
            </a:schemeClr>
          </a:solidFill>
          <a:ln w="12700" cap="sq">
            <a:noFill/>
            <a:miter/>
          </a:ln>
        </p:spPr>
        <p:txBody>
          <a:bodyPr vert="horz" wrap="square" lIns="91440" tIns="45720" rIns="91440" bIns="45720" rtlCol="0" anchor="ctr"/>
          <a:lstStyle/>
          <a:p>
            <a:pPr algn="ctr"/>
            <a:endParaRPr kumimoji="1" lang="zh-CN" altLang="en-US"/>
          </a:p>
        </p:txBody>
      </p:sp>
      <p:sp>
        <p:nvSpPr>
          <p:cNvPr id="21" name="标题 1"/>
          <p:cNvSpPr txBox="1"/>
          <p:nvPr/>
        </p:nvSpPr>
        <p:spPr>
          <a:xfrm rot="0" flipH="0" flipV="0">
            <a:off x="6223228" y="2466476"/>
            <a:ext cx="160419" cy="160419"/>
          </a:xfrm>
          <a:prstGeom prst="rect">
            <a:avLst/>
          </a:prstGeom>
          <a:solidFill>
            <a:schemeClr val="accent1">
              <a:lumMod val="40000"/>
              <a:lumOff val="60000"/>
            </a:schemeClr>
          </a:solidFill>
          <a:ln w="12700" cap="sq">
            <a:noFill/>
            <a:miter/>
          </a:ln>
        </p:spPr>
        <p:txBody>
          <a:bodyPr vert="horz" wrap="square" lIns="91440" tIns="45720" rIns="91440" bIns="45720" rtlCol="0" anchor="ctr"/>
          <a:lstStyle/>
          <a:p>
            <a:pPr algn="ctr"/>
            <a:endParaRPr kumimoji="1" lang="zh-CN" altLang="en-US"/>
          </a:p>
        </p:txBody>
      </p:sp>
      <p:sp>
        <p:nvSpPr>
          <p:cNvPr id="22" name="标题 1"/>
          <p:cNvSpPr txBox="1"/>
          <p:nvPr/>
        </p:nvSpPr>
        <p:spPr>
          <a:xfrm rot="0" flipH="0" flipV="0">
            <a:off x="6788715" y="2440856"/>
            <a:ext cx="4231568" cy="899912"/>
          </a:xfrm>
          <a:prstGeom prst="rect">
            <a:avLst/>
          </a:prstGeom>
          <a:noFill/>
          <a:ln cap="sq">
            <a:noFill/>
          </a:ln>
        </p:spPr>
        <p:txBody>
          <a:bodyPr vert="horz" wrap="square" lIns="0" tIns="0" rIns="0" bIns="0" rtlCol="0" anchor="ctr"/>
          <a:lstStyle/>
          <a:p>
            <a:pPr algn="ctr"/>
            <a:r>
              <a:rPr kumimoji="1" lang="en-US" altLang="zh-CN" sz="1600">
                <a:ln w="12700">
                  <a:noFill/>
                </a:ln>
                <a:solidFill>
                  <a:srgbClr val="F0861C">
                    <a:alpha val="100000"/>
                  </a:srgbClr>
                </a:solidFill>
                <a:latin typeface="SourceHanSerifJP-Bold"/>
                <a:ea typeface="SourceHanSerifJP-Bold"/>
                <a:cs typeface="SourceHanSerifJP-Bold"/>
              </a:rPr>
              <a:t>AI技術の進化に伴う高度化</a:t>
            </a:r>
            <a:endParaRPr kumimoji="1" lang="zh-CN" altLang="en-US"/>
          </a:p>
        </p:txBody>
      </p:sp>
      <p:sp>
        <p:nvSpPr>
          <p:cNvPr id="23" name="标题 1"/>
          <p:cNvSpPr txBox="1"/>
          <p:nvPr/>
        </p:nvSpPr>
        <p:spPr>
          <a:xfrm rot="0" flipH="0" flipV="0">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endParaRPr kumimoji="1" lang="zh-CN" altLang="en-US"/>
          </a:p>
        </p:txBody>
      </p:sp>
      <p:sp>
        <p:nvSpPr>
          <p:cNvPr id="24" name="标题 1"/>
          <p:cNvSpPr txBox="1"/>
          <p:nvPr/>
        </p:nvSpPr>
        <p:spPr>
          <a:xfrm rot="0" flipH="0" flipV="0">
            <a:off x="743662" y="296822"/>
            <a:ext cx="10587277" cy="432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将来展望</a:t>
            </a:r>
            <a:endParaRPr kumimoji="1" lang="zh-CN" altLang="en-US"/>
          </a:p>
        </p:txBody>
      </p:sp>
      <p:cxnSp>
        <p:nvCxnSpPr>
          <p:cNvPr id="25" name="标题 1"/>
          <p:cNvCxnSpPr/>
          <p:nvPr/>
        </p:nvCxnSpPr>
        <p:spPr>
          <a:xfrm rot="0" flipH="0" flipV="0">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2953944" y="817447"/>
            <a:ext cx="357940" cy="35794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0" flipH="0" flipV="0">
            <a:off x="6943924" y="0"/>
            <a:ext cx="4978400" cy="6858000"/>
          </a:xfrm>
          <a:custGeom>
            <a:avLst/>
            <a:gdLst>
              <a:gd name="connsiteX0" fmla="*/ 622767 w 4555854"/>
              <a:gd name="connsiteY0" fmla="*/ 0 h 6858000"/>
              <a:gd name="connsiteX1" fmla="*/ 4555854 w 4555854"/>
              <a:gd name="connsiteY1" fmla="*/ 0 h 6858000"/>
              <a:gd name="connsiteX2" fmla="*/ 4555854 w 4555854"/>
              <a:gd name="connsiteY2" fmla="*/ 6858000 h 6858000"/>
              <a:gd name="connsiteX3" fmla="*/ 0 w 4555854"/>
              <a:gd name="connsiteY3" fmla="*/ 6858000 h 6858000"/>
              <a:gd name="connsiteX4" fmla="*/ 54395 w 4555854"/>
              <a:gd name="connsiteY4" fmla="*/ 6731615 h 6858000"/>
              <a:gd name="connsiteX5" fmla="*/ 1608323 w 4555854"/>
              <a:gd name="connsiteY5" fmla="*/ 4646292 h 6858000"/>
              <a:gd name="connsiteX6" fmla="*/ 568440 w 4555854"/>
              <a:gd name="connsiteY6" fmla="*/ 2719801 h 6858000"/>
              <a:gd name="connsiteX7" fmla="*/ 1272877 w 4555854"/>
              <a:gd name="connsiteY7" fmla="*/ 793311 h 6858000"/>
              <a:gd name="connsiteX8" fmla="*/ 734918 w 4555854"/>
              <a:gd name="connsiteY8" fmla="*/ 95855 h 6858000"/>
            </a:gdLst>
            <a:rect l="l" t="t" r="r" b="b"/>
            <a:pathLst>
              <a:path w="4555854" h="6858000">
                <a:moveTo>
                  <a:pt x="622767" y="0"/>
                </a:moveTo>
                <a:lnTo>
                  <a:pt x="4555854" y="0"/>
                </a:lnTo>
                <a:lnTo>
                  <a:pt x="4555854" y="6858000"/>
                </a:lnTo>
                <a:lnTo>
                  <a:pt x="0" y="6858000"/>
                </a:lnTo>
                <a:lnTo>
                  <a:pt x="54395" y="6731615"/>
                </a:lnTo>
                <a:cubicBezTo>
                  <a:pt x="379751" y="6122328"/>
                  <a:pt x="1547523" y="5208185"/>
                  <a:pt x="1608323" y="4646292"/>
                </a:cubicBezTo>
                <a:cubicBezTo>
                  <a:pt x="1689388" y="3897101"/>
                  <a:pt x="624347" y="3361965"/>
                  <a:pt x="568440" y="2719801"/>
                </a:cubicBezTo>
                <a:cubicBezTo>
                  <a:pt x="512533" y="2077638"/>
                  <a:pt x="1325989" y="1360328"/>
                  <a:pt x="1272877" y="793311"/>
                </a:cubicBezTo>
                <a:cubicBezTo>
                  <a:pt x="1252960" y="580680"/>
                  <a:pt x="1002293" y="329942"/>
                  <a:pt x="734918" y="95855"/>
                </a:cubicBezTo>
                <a:close/>
              </a:path>
            </a:pathLst>
          </a:custGeom>
          <a:solidFill>
            <a:schemeClr val="accent1"/>
          </a:solidFill>
          <a:ln w="12700" cap="sq">
            <a:noFill/>
            <a:miter/>
          </a:ln>
        </p:spPr>
        <p:txBody>
          <a:bodyPr vert="horz" wrap="square" lIns="91440" tIns="45720" rIns="91440" bIns="45720" rtlCol="0" anchor="ctr"/>
          <a:lstStyle/>
          <a:p>
            <a:pPr algn="ctr"/>
            <a:endParaRPr kumimoji="1" lang="zh-CN" altLang="en-US"/>
          </a:p>
        </p:txBody>
      </p:sp>
      <p:pic>
        <p:nvPicPr>
          <p:cNvPr id="4" name=""/>
          <p:cNvPicPr>
            <a:picLocks noChangeAspect="1"/>
          </p:cNvPicPr>
          <p:nvPr/>
        </p:nvPicPr>
        <p:blipFill>
          <a:blip r:embed="rId2">
            <a:alphaModFix amt="100000"/>
          </a:blip>
          <a:srcRect l="43697" t="0" r="16647" b="0"/>
          <a:stretch>
            <a:fillRect/>
          </a:stretch>
        </p:blipFill>
        <p:spPr>
          <a:xfrm rot="0" flipH="1" flipV="0">
            <a:off x="7339328" y="0"/>
            <a:ext cx="4852673" cy="6858000"/>
          </a:xfrm>
          <a:custGeom>
            <a:avLst/>
            <a:gdLst/>
            <a:rect l="l" t="t" r="r" b="b"/>
            <a:pathLst>
              <a:path w="4851400" h="6858000">
                <a:moveTo>
                  <a:pt x="4297873" y="0"/>
                </a:moveTo>
                <a:lnTo>
                  <a:pt x="0" y="0"/>
                </a:lnTo>
                <a:lnTo>
                  <a:pt x="0" y="6858000"/>
                </a:lnTo>
                <a:lnTo>
                  <a:pt x="4852673" y="6858000"/>
                </a:lnTo>
                <a:lnTo>
                  <a:pt x="4842030" y="6841165"/>
                </a:lnTo>
                <a:cubicBezTo>
                  <a:pt x="4408643" y="6215872"/>
                  <a:pt x="3283196" y="5350772"/>
                  <a:pt x="3220908" y="4805902"/>
                </a:cubicBezTo>
                <a:cubicBezTo>
                  <a:pt x="3132325" y="4030974"/>
                  <a:pt x="4296146" y="3477455"/>
                  <a:pt x="4357239" y="2813232"/>
                </a:cubicBezTo>
                <a:cubicBezTo>
                  <a:pt x="4418331" y="2149009"/>
                  <a:pt x="3529428" y="1407058"/>
                  <a:pt x="3587466" y="820563"/>
                </a:cubicBezTo>
                <a:cubicBezTo>
                  <a:pt x="3609230" y="600628"/>
                  <a:pt x="3883147" y="341276"/>
                  <a:pt x="4175320" y="99148"/>
                </a:cubicBezTo>
                <a:close/>
              </a:path>
            </a:pathLst>
          </a:custGeom>
          <a:noFill/>
          <a:ln>
            <a:noFill/>
          </a:ln>
        </p:spPr>
      </p:pic>
      <p:sp>
        <p:nvSpPr>
          <p:cNvPr id="5" name="标题 1"/>
          <p:cNvSpPr txBox="1"/>
          <p:nvPr/>
        </p:nvSpPr>
        <p:spPr>
          <a:xfrm rot="0" flipH="0" flipV="0">
            <a:off x="230337" y="250422"/>
            <a:ext cx="653800" cy="653800"/>
          </a:xfrm>
          <a:prstGeom prst="roundRect">
            <a:avLst>
              <a:gd name="adj" fmla="val 10106"/>
            </a:avLst>
          </a:prstGeom>
          <a:solidFill>
            <a:schemeClr val="accent1">
              <a:alpha val="96000"/>
            </a:schemeClr>
          </a:soli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rot="0" flipH="0" flipV="0">
            <a:off x="771244" y="1734615"/>
            <a:ext cx="6568083" cy="3664739"/>
          </a:xfrm>
          <a:prstGeom prst="rect">
            <a:avLst/>
          </a:prstGeom>
          <a:noFill/>
          <a:ln>
            <a:noFill/>
          </a:ln>
        </p:spPr>
        <p:txBody>
          <a:bodyPr vert="horz" wrap="square" lIns="91440" tIns="45720" rIns="91440" bIns="45720" rtlCol="0" anchor="ctr"/>
          <a:lstStyle/>
          <a:p>
            <a:pPr algn="l"/>
            <a:r>
              <a:rPr kumimoji="1" lang="en-US" altLang="zh-CN" sz="3600">
                <a:ln w="12700">
                  <a:noFill/>
                </a:ln>
                <a:solidFill>
                  <a:srgbClr val="262626">
                    <a:alpha val="100000"/>
                  </a:srgbClr>
                </a:solidFill>
                <a:latin typeface="SourceHanSerifJP-Bold"/>
                <a:ea typeface="SourceHanSerifJP-Bold"/>
                <a:cs typeface="SourceHanSerifJP-Bold"/>
              </a:rPr>
              <a:t>Thanks for your attention</a:t>
            </a:r>
            <a:endParaRPr kumimoji="1" lang="zh-CN" altLang="en-US"/>
          </a:p>
        </p:txBody>
      </p:sp>
      <p:sp>
        <p:nvSpPr>
          <p:cNvPr id="7" name="标题 1"/>
          <p:cNvSpPr txBox="1"/>
          <p:nvPr/>
        </p:nvSpPr>
        <p:spPr>
          <a:xfrm rot="0" flipH="0" flipV="0">
            <a:off x="771244" y="993122"/>
            <a:ext cx="2689000" cy="923330"/>
          </a:xfrm>
          <a:prstGeom prst="rect">
            <a:avLst/>
          </a:prstGeom>
          <a:noFill/>
          <a:ln>
            <a:noFill/>
          </a:ln>
        </p:spPr>
        <p:txBody>
          <a:bodyPr vert="horz" wrap="square" lIns="91440" tIns="45720" rIns="91440" bIns="45720" rtlCol="0" anchor="t"/>
          <a:lstStyle/>
          <a:p>
            <a:pPr algn="l"/>
            <a:r>
              <a:rPr kumimoji="1" lang="en-US" altLang="zh-CN" sz="5400">
                <a:ln w="12700">
                  <a:noFill/>
                </a:ln>
                <a:solidFill>
                  <a:srgbClr val="B4B4B4">
                    <a:alpha val="100000"/>
                  </a:srgbClr>
                </a:solidFill>
                <a:latin typeface="OPPOSans H"/>
                <a:ea typeface="OPPOSans H"/>
                <a:cs typeface="OPPOSans H"/>
              </a:rPr>
              <a:t>20XX</a:t>
            </a:r>
            <a:endParaRPr kumimoji="1" lang="zh-CN" altLang="en-US"/>
          </a:p>
        </p:txBody>
      </p:sp>
      <p:sp>
        <p:nvSpPr>
          <p:cNvPr id="8" name="标题 1"/>
          <p:cNvSpPr txBox="1"/>
          <p:nvPr/>
        </p:nvSpPr>
        <p:spPr>
          <a:xfrm rot="0" flipH="0" flipV="0">
            <a:off x="3770674" y="6114794"/>
            <a:ext cx="629990" cy="176984"/>
          </a:xfrm>
          <a:custGeom>
            <a:avLst/>
            <a:gdLst>
              <a:gd name="connsiteX0" fmla="*/ 597590 w 629990"/>
              <a:gd name="connsiteY0" fmla="*/ 112184 h 176984"/>
              <a:gd name="connsiteX1" fmla="*/ 629990 w 629990"/>
              <a:gd name="connsiteY1" fmla="*/ 144584 h 176984"/>
              <a:gd name="connsiteX2" fmla="*/ 597590 w 629990"/>
              <a:gd name="connsiteY2" fmla="*/ 176984 h 176984"/>
              <a:gd name="connsiteX3" fmla="*/ 565190 w 629990"/>
              <a:gd name="connsiteY3" fmla="*/ 144584 h 176984"/>
              <a:gd name="connsiteX4" fmla="*/ 597590 w 629990"/>
              <a:gd name="connsiteY4" fmla="*/ 112184 h 176984"/>
              <a:gd name="connsiteX5" fmla="*/ 484562 w 629990"/>
              <a:gd name="connsiteY5" fmla="*/ 112184 h 176984"/>
              <a:gd name="connsiteX6" fmla="*/ 516962 w 629990"/>
              <a:gd name="connsiteY6" fmla="*/ 144584 h 176984"/>
              <a:gd name="connsiteX7" fmla="*/ 484562 w 629990"/>
              <a:gd name="connsiteY7" fmla="*/ 176984 h 176984"/>
              <a:gd name="connsiteX8" fmla="*/ 452162 w 629990"/>
              <a:gd name="connsiteY8" fmla="*/ 144584 h 176984"/>
              <a:gd name="connsiteX9" fmla="*/ 484562 w 629990"/>
              <a:gd name="connsiteY9" fmla="*/ 112184 h 176984"/>
              <a:gd name="connsiteX10" fmla="*/ 371514 w 629990"/>
              <a:gd name="connsiteY10" fmla="*/ 112184 h 176984"/>
              <a:gd name="connsiteX11" fmla="*/ 403914 w 629990"/>
              <a:gd name="connsiteY11" fmla="*/ 144584 h 176984"/>
              <a:gd name="connsiteX12" fmla="*/ 371514 w 629990"/>
              <a:gd name="connsiteY12" fmla="*/ 176984 h 176984"/>
              <a:gd name="connsiteX13" fmla="*/ 339114 w 629990"/>
              <a:gd name="connsiteY13" fmla="*/ 144584 h 176984"/>
              <a:gd name="connsiteX14" fmla="*/ 371514 w 629990"/>
              <a:gd name="connsiteY14" fmla="*/ 112184 h 176984"/>
              <a:gd name="connsiteX15" fmla="*/ 258476 w 629990"/>
              <a:gd name="connsiteY15" fmla="*/ 112184 h 176984"/>
              <a:gd name="connsiteX16" fmla="*/ 290876 w 629990"/>
              <a:gd name="connsiteY16" fmla="*/ 144584 h 176984"/>
              <a:gd name="connsiteX17" fmla="*/ 258476 w 629990"/>
              <a:gd name="connsiteY17" fmla="*/ 176984 h 176984"/>
              <a:gd name="connsiteX18" fmla="*/ 226076 w 629990"/>
              <a:gd name="connsiteY18" fmla="*/ 144584 h 176984"/>
              <a:gd name="connsiteX19" fmla="*/ 258476 w 629990"/>
              <a:gd name="connsiteY19" fmla="*/ 112184 h 176984"/>
              <a:gd name="connsiteX20" fmla="*/ 145438 w 629990"/>
              <a:gd name="connsiteY20" fmla="*/ 112184 h 176984"/>
              <a:gd name="connsiteX21" fmla="*/ 177838 w 629990"/>
              <a:gd name="connsiteY21" fmla="*/ 144584 h 176984"/>
              <a:gd name="connsiteX22" fmla="*/ 145438 w 629990"/>
              <a:gd name="connsiteY22" fmla="*/ 176984 h 176984"/>
              <a:gd name="connsiteX23" fmla="*/ 113038 w 629990"/>
              <a:gd name="connsiteY23" fmla="*/ 144584 h 176984"/>
              <a:gd name="connsiteX24" fmla="*/ 145438 w 629990"/>
              <a:gd name="connsiteY24" fmla="*/ 112184 h 176984"/>
              <a:gd name="connsiteX25" fmla="*/ 32400 w 629990"/>
              <a:gd name="connsiteY25" fmla="*/ 112184 h 176984"/>
              <a:gd name="connsiteX26" fmla="*/ 64800 w 629990"/>
              <a:gd name="connsiteY26" fmla="*/ 144584 h 176984"/>
              <a:gd name="connsiteX27" fmla="*/ 32400 w 629990"/>
              <a:gd name="connsiteY27" fmla="*/ 176984 h 176984"/>
              <a:gd name="connsiteX28" fmla="*/ 0 w 629990"/>
              <a:gd name="connsiteY28" fmla="*/ 144584 h 176984"/>
              <a:gd name="connsiteX29" fmla="*/ 32400 w 629990"/>
              <a:gd name="connsiteY29" fmla="*/ 112184 h 176984"/>
              <a:gd name="connsiteX30" fmla="*/ 597590 w 629990"/>
              <a:gd name="connsiteY30" fmla="*/ 0 h 176984"/>
              <a:gd name="connsiteX31" fmla="*/ 629990 w 629990"/>
              <a:gd name="connsiteY31" fmla="*/ 32400 h 176984"/>
              <a:gd name="connsiteX32" fmla="*/ 597590 w 629990"/>
              <a:gd name="connsiteY32" fmla="*/ 64800 h 176984"/>
              <a:gd name="connsiteX33" fmla="*/ 565190 w 629990"/>
              <a:gd name="connsiteY33" fmla="*/ 32400 h 176984"/>
              <a:gd name="connsiteX34" fmla="*/ 597590 w 629990"/>
              <a:gd name="connsiteY34" fmla="*/ 0 h 176984"/>
              <a:gd name="connsiteX35" fmla="*/ 484552 w 629990"/>
              <a:gd name="connsiteY35" fmla="*/ 0 h 176984"/>
              <a:gd name="connsiteX36" fmla="*/ 516952 w 629990"/>
              <a:gd name="connsiteY36" fmla="*/ 32400 h 176984"/>
              <a:gd name="connsiteX37" fmla="*/ 484552 w 629990"/>
              <a:gd name="connsiteY37" fmla="*/ 64800 h 176984"/>
              <a:gd name="connsiteX38" fmla="*/ 452152 w 629990"/>
              <a:gd name="connsiteY38" fmla="*/ 32400 h 176984"/>
              <a:gd name="connsiteX39" fmla="*/ 484552 w 629990"/>
              <a:gd name="connsiteY39" fmla="*/ 0 h 176984"/>
              <a:gd name="connsiteX40" fmla="*/ 371514 w 629990"/>
              <a:gd name="connsiteY40" fmla="*/ 0 h 176984"/>
              <a:gd name="connsiteX41" fmla="*/ 403914 w 629990"/>
              <a:gd name="connsiteY41" fmla="*/ 32400 h 176984"/>
              <a:gd name="connsiteX42" fmla="*/ 371514 w 629990"/>
              <a:gd name="connsiteY42" fmla="*/ 64800 h 176984"/>
              <a:gd name="connsiteX43" fmla="*/ 339114 w 629990"/>
              <a:gd name="connsiteY43" fmla="*/ 32400 h 176984"/>
              <a:gd name="connsiteX44" fmla="*/ 371514 w 629990"/>
              <a:gd name="connsiteY44" fmla="*/ 0 h 176984"/>
              <a:gd name="connsiteX45" fmla="*/ 258476 w 629990"/>
              <a:gd name="connsiteY45" fmla="*/ 0 h 176984"/>
              <a:gd name="connsiteX46" fmla="*/ 290876 w 629990"/>
              <a:gd name="connsiteY46" fmla="*/ 32400 h 176984"/>
              <a:gd name="connsiteX47" fmla="*/ 258476 w 629990"/>
              <a:gd name="connsiteY47" fmla="*/ 64800 h 176984"/>
              <a:gd name="connsiteX48" fmla="*/ 226076 w 629990"/>
              <a:gd name="connsiteY48" fmla="*/ 32400 h 176984"/>
              <a:gd name="connsiteX49" fmla="*/ 258476 w 629990"/>
              <a:gd name="connsiteY49" fmla="*/ 0 h 176984"/>
              <a:gd name="connsiteX50" fmla="*/ 145438 w 629990"/>
              <a:gd name="connsiteY50" fmla="*/ 0 h 176984"/>
              <a:gd name="connsiteX51" fmla="*/ 177838 w 629990"/>
              <a:gd name="connsiteY51" fmla="*/ 32400 h 176984"/>
              <a:gd name="connsiteX52" fmla="*/ 145438 w 629990"/>
              <a:gd name="connsiteY52" fmla="*/ 64800 h 176984"/>
              <a:gd name="connsiteX53" fmla="*/ 113038 w 629990"/>
              <a:gd name="connsiteY53" fmla="*/ 32400 h 176984"/>
              <a:gd name="connsiteX54" fmla="*/ 145438 w 629990"/>
              <a:gd name="connsiteY54" fmla="*/ 0 h 176984"/>
              <a:gd name="connsiteX55" fmla="*/ 32400 w 629990"/>
              <a:gd name="connsiteY55" fmla="*/ 0 h 176984"/>
              <a:gd name="connsiteX56" fmla="*/ 64800 w 629990"/>
              <a:gd name="connsiteY56" fmla="*/ 32400 h 176984"/>
              <a:gd name="connsiteX57" fmla="*/ 32400 w 629990"/>
              <a:gd name="connsiteY57" fmla="*/ 64800 h 176984"/>
              <a:gd name="connsiteX58" fmla="*/ 0 w 629990"/>
              <a:gd name="connsiteY58" fmla="*/ 32400 h 176984"/>
              <a:gd name="connsiteX59" fmla="*/ 32400 w 629990"/>
              <a:gd name="connsiteY59" fmla="*/ 0 h 176984"/>
            </a:gdLst>
            <a:rect l="l" t="t" r="r" b="b"/>
            <a:pathLst>
              <a:path w="629990" h="176984">
                <a:moveTo>
                  <a:pt x="597590" y="112184"/>
                </a:moveTo>
                <a:cubicBezTo>
                  <a:pt x="615484" y="112184"/>
                  <a:pt x="629990" y="126690"/>
                  <a:pt x="629990" y="144584"/>
                </a:cubicBezTo>
                <a:cubicBezTo>
                  <a:pt x="629990" y="162478"/>
                  <a:pt x="615484" y="176984"/>
                  <a:pt x="597590" y="176984"/>
                </a:cubicBezTo>
                <a:cubicBezTo>
                  <a:pt x="579696" y="176984"/>
                  <a:pt x="565190" y="162478"/>
                  <a:pt x="565190" y="144584"/>
                </a:cubicBezTo>
                <a:cubicBezTo>
                  <a:pt x="565190" y="126690"/>
                  <a:pt x="579696" y="112184"/>
                  <a:pt x="597590" y="112184"/>
                </a:cubicBezTo>
                <a:close/>
                <a:moveTo>
                  <a:pt x="484562" y="112184"/>
                </a:moveTo>
                <a:cubicBezTo>
                  <a:pt x="502456" y="112184"/>
                  <a:pt x="516962" y="126690"/>
                  <a:pt x="516962" y="144584"/>
                </a:cubicBezTo>
                <a:cubicBezTo>
                  <a:pt x="516962" y="162478"/>
                  <a:pt x="502456" y="176984"/>
                  <a:pt x="484562" y="176984"/>
                </a:cubicBezTo>
                <a:cubicBezTo>
                  <a:pt x="466668" y="176984"/>
                  <a:pt x="452162" y="162478"/>
                  <a:pt x="452162" y="144584"/>
                </a:cubicBezTo>
                <a:cubicBezTo>
                  <a:pt x="452162" y="126690"/>
                  <a:pt x="466668" y="112184"/>
                  <a:pt x="484562" y="112184"/>
                </a:cubicBezTo>
                <a:close/>
                <a:moveTo>
                  <a:pt x="371514" y="112184"/>
                </a:moveTo>
                <a:cubicBezTo>
                  <a:pt x="389408" y="112184"/>
                  <a:pt x="403914" y="126690"/>
                  <a:pt x="403914" y="144584"/>
                </a:cubicBezTo>
                <a:cubicBezTo>
                  <a:pt x="403914" y="162478"/>
                  <a:pt x="389408" y="176984"/>
                  <a:pt x="371514" y="176984"/>
                </a:cubicBezTo>
                <a:cubicBezTo>
                  <a:pt x="353620" y="176984"/>
                  <a:pt x="339114" y="162478"/>
                  <a:pt x="339114" y="144584"/>
                </a:cubicBezTo>
                <a:cubicBezTo>
                  <a:pt x="339114" y="126690"/>
                  <a:pt x="353620" y="112184"/>
                  <a:pt x="371514" y="112184"/>
                </a:cubicBezTo>
                <a:close/>
                <a:moveTo>
                  <a:pt x="258476" y="112184"/>
                </a:moveTo>
                <a:cubicBezTo>
                  <a:pt x="276370" y="112184"/>
                  <a:pt x="290876" y="126690"/>
                  <a:pt x="290876" y="144584"/>
                </a:cubicBezTo>
                <a:cubicBezTo>
                  <a:pt x="290876" y="162478"/>
                  <a:pt x="276370" y="176984"/>
                  <a:pt x="258476" y="176984"/>
                </a:cubicBezTo>
                <a:cubicBezTo>
                  <a:pt x="240582" y="176984"/>
                  <a:pt x="226076" y="162478"/>
                  <a:pt x="226076" y="144584"/>
                </a:cubicBezTo>
                <a:cubicBezTo>
                  <a:pt x="226076" y="126690"/>
                  <a:pt x="240582" y="112184"/>
                  <a:pt x="258476" y="112184"/>
                </a:cubicBezTo>
                <a:close/>
                <a:moveTo>
                  <a:pt x="145438" y="112184"/>
                </a:moveTo>
                <a:cubicBezTo>
                  <a:pt x="163332" y="112184"/>
                  <a:pt x="177838" y="126690"/>
                  <a:pt x="177838" y="144584"/>
                </a:cubicBezTo>
                <a:cubicBezTo>
                  <a:pt x="177838" y="162478"/>
                  <a:pt x="163332" y="176984"/>
                  <a:pt x="145438" y="176984"/>
                </a:cubicBezTo>
                <a:cubicBezTo>
                  <a:pt x="127544" y="176984"/>
                  <a:pt x="113038" y="162478"/>
                  <a:pt x="113038" y="144584"/>
                </a:cubicBezTo>
                <a:cubicBezTo>
                  <a:pt x="113038" y="126690"/>
                  <a:pt x="127544" y="112184"/>
                  <a:pt x="145438" y="112184"/>
                </a:cubicBezTo>
                <a:close/>
                <a:moveTo>
                  <a:pt x="32400" y="112184"/>
                </a:moveTo>
                <a:cubicBezTo>
                  <a:pt x="50294" y="112184"/>
                  <a:pt x="64800" y="126690"/>
                  <a:pt x="64800" y="144584"/>
                </a:cubicBezTo>
                <a:cubicBezTo>
                  <a:pt x="64800" y="162478"/>
                  <a:pt x="50294" y="176984"/>
                  <a:pt x="32400" y="176984"/>
                </a:cubicBezTo>
                <a:cubicBezTo>
                  <a:pt x="14506" y="176984"/>
                  <a:pt x="0" y="162478"/>
                  <a:pt x="0" y="144584"/>
                </a:cubicBezTo>
                <a:cubicBezTo>
                  <a:pt x="0" y="126690"/>
                  <a:pt x="14506" y="112184"/>
                  <a:pt x="32400" y="112184"/>
                </a:cubicBezTo>
                <a:close/>
                <a:moveTo>
                  <a:pt x="597590" y="0"/>
                </a:moveTo>
                <a:cubicBezTo>
                  <a:pt x="615484" y="0"/>
                  <a:pt x="629990" y="14506"/>
                  <a:pt x="629990" y="32400"/>
                </a:cubicBezTo>
                <a:cubicBezTo>
                  <a:pt x="629990" y="50294"/>
                  <a:pt x="615484" y="64800"/>
                  <a:pt x="597590" y="64800"/>
                </a:cubicBezTo>
                <a:cubicBezTo>
                  <a:pt x="579696" y="64800"/>
                  <a:pt x="565190" y="50294"/>
                  <a:pt x="565190" y="32400"/>
                </a:cubicBezTo>
                <a:cubicBezTo>
                  <a:pt x="565190" y="14506"/>
                  <a:pt x="579696" y="0"/>
                  <a:pt x="597590" y="0"/>
                </a:cubicBezTo>
                <a:close/>
                <a:moveTo>
                  <a:pt x="484552" y="0"/>
                </a:moveTo>
                <a:cubicBezTo>
                  <a:pt x="502446" y="0"/>
                  <a:pt x="516952" y="14506"/>
                  <a:pt x="516952" y="32400"/>
                </a:cubicBezTo>
                <a:cubicBezTo>
                  <a:pt x="516952" y="50294"/>
                  <a:pt x="502446" y="64800"/>
                  <a:pt x="484552" y="64800"/>
                </a:cubicBezTo>
                <a:cubicBezTo>
                  <a:pt x="466658" y="64800"/>
                  <a:pt x="452152" y="50294"/>
                  <a:pt x="452152" y="32400"/>
                </a:cubicBezTo>
                <a:cubicBezTo>
                  <a:pt x="452152" y="14506"/>
                  <a:pt x="466658" y="0"/>
                  <a:pt x="484552" y="0"/>
                </a:cubicBezTo>
                <a:close/>
                <a:moveTo>
                  <a:pt x="371514" y="0"/>
                </a:moveTo>
                <a:cubicBezTo>
                  <a:pt x="389408" y="0"/>
                  <a:pt x="403914" y="14506"/>
                  <a:pt x="403914" y="32400"/>
                </a:cubicBezTo>
                <a:cubicBezTo>
                  <a:pt x="403914" y="50294"/>
                  <a:pt x="389408" y="64800"/>
                  <a:pt x="371514" y="64800"/>
                </a:cubicBezTo>
                <a:cubicBezTo>
                  <a:pt x="353620" y="64800"/>
                  <a:pt x="339114" y="50294"/>
                  <a:pt x="339114" y="32400"/>
                </a:cubicBezTo>
                <a:cubicBezTo>
                  <a:pt x="339114" y="14506"/>
                  <a:pt x="353620" y="0"/>
                  <a:pt x="371514" y="0"/>
                </a:cubicBezTo>
                <a:close/>
                <a:moveTo>
                  <a:pt x="258476" y="0"/>
                </a:moveTo>
                <a:cubicBezTo>
                  <a:pt x="276370" y="0"/>
                  <a:pt x="290876" y="14506"/>
                  <a:pt x="290876" y="32400"/>
                </a:cubicBezTo>
                <a:cubicBezTo>
                  <a:pt x="290876" y="50294"/>
                  <a:pt x="276370" y="64800"/>
                  <a:pt x="258476" y="64800"/>
                </a:cubicBezTo>
                <a:cubicBezTo>
                  <a:pt x="240582" y="64800"/>
                  <a:pt x="226076" y="50294"/>
                  <a:pt x="226076" y="32400"/>
                </a:cubicBezTo>
                <a:cubicBezTo>
                  <a:pt x="226076" y="14506"/>
                  <a:pt x="240582" y="0"/>
                  <a:pt x="258476" y="0"/>
                </a:cubicBezTo>
                <a:close/>
                <a:moveTo>
                  <a:pt x="145438" y="0"/>
                </a:moveTo>
                <a:cubicBezTo>
                  <a:pt x="163332" y="0"/>
                  <a:pt x="177838" y="14506"/>
                  <a:pt x="177838" y="32400"/>
                </a:cubicBezTo>
                <a:cubicBezTo>
                  <a:pt x="177838" y="50294"/>
                  <a:pt x="163332" y="64800"/>
                  <a:pt x="145438" y="64800"/>
                </a:cubicBezTo>
                <a:cubicBezTo>
                  <a:pt x="127544" y="64800"/>
                  <a:pt x="113038" y="50294"/>
                  <a:pt x="113038" y="32400"/>
                </a:cubicBezTo>
                <a:cubicBezTo>
                  <a:pt x="113038" y="14506"/>
                  <a:pt x="127544" y="0"/>
                  <a:pt x="145438" y="0"/>
                </a:cubicBezTo>
                <a:close/>
                <a:moveTo>
                  <a:pt x="32400" y="0"/>
                </a:moveTo>
                <a:cubicBezTo>
                  <a:pt x="50294" y="0"/>
                  <a:pt x="64800" y="14506"/>
                  <a:pt x="64800" y="32400"/>
                </a:cubicBezTo>
                <a:cubicBezTo>
                  <a:pt x="64800" y="50294"/>
                  <a:pt x="50294" y="64800"/>
                  <a:pt x="32400" y="64800"/>
                </a:cubicBezTo>
                <a:cubicBezTo>
                  <a:pt x="14506" y="64800"/>
                  <a:pt x="0" y="50294"/>
                  <a:pt x="0" y="32400"/>
                </a:cubicBezTo>
                <a:cubicBezTo>
                  <a:pt x="0" y="14506"/>
                  <a:pt x="14506" y="0"/>
                  <a:pt x="32400" y="0"/>
                </a:cubicBezTo>
                <a:close/>
              </a:path>
            </a:pathLst>
          </a:cu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rot="0" flipH="0" flipV="0">
            <a:off x="771244" y="5592664"/>
            <a:ext cx="3568033" cy="324594"/>
          </a:xfrm>
          <a:prstGeom prst="roundRect">
            <a:avLst>
              <a:gd name="adj" fmla="val 50000"/>
            </a:avLst>
          </a:prstGeom>
          <a:solidFill>
            <a:schemeClr val="accent1"/>
          </a:solidFill>
          <a:ln>
            <a:noFill/>
          </a:ln>
        </p:spPr>
        <p:txBody>
          <a:bodyPr vert="horz" wrap="square" lIns="91440" tIns="0" rIns="91440" bIns="45720" rtlCol="0" anchor="t"/>
          <a:lstStyle/>
          <a:p>
            <a:pPr algn="l"/>
            <a:r>
              <a:rPr kumimoji="1" lang="en-US" altLang="zh-CN" sz="1200">
                <a:ln w="12700">
                  <a:noFill/>
                </a:ln>
                <a:solidFill>
                  <a:srgbClr val="FFFFFF">
                    <a:alpha val="100000"/>
                  </a:srgbClr>
                </a:solidFill>
                <a:latin typeface="OPPOSans R"/>
                <a:ea typeface="OPPOSans R"/>
                <a:cs typeface="OPPOSans R"/>
              </a:rPr>
              <a:t>Here is where your presentation begins</a:t>
            </a:r>
            <a:endParaRPr kumimoji="1" lang="zh-CN" altLang="en-US"/>
          </a:p>
        </p:txBody>
      </p:sp>
      <p:grpSp>
        <p:nvGrpSpPr>
          <p:cNvPr id="10" name=""/>
          <p:cNvGrpSpPr/>
          <p:nvPr/>
        </p:nvGrpSpPr>
        <p:grpSpPr>
          <a:xfrm>
            <a:off x="9535413" y="6291778"/>
            <a:ext cx="360000" cy="360000"/>
            <a:chOff x="9535413" y="6291778"/>
            <a:chExt cx="360000" cy="360000"/>
          </a:xfrm>
        </p:grpSpPr>
        <p:sp>
          <p:nvSpPr>
            <p:cNvPr id="11" name="标题 1"/>
            <p:cNvSpPr txBox="1"/>
            <p:nvPr/>
          </p:nvSpPr>
          <p:spPr>
            <a:xfrm rot="0" flipH="0" flipV="0">
              <a:off x="9535413" y="6291778"/>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12" name=""/>
            <p:cNvGrpSpPr/>
            <p:nvPr/>
          </p:nvGrpSpPr>
          <p:grpSpPr>
            <a:xfrm>
              <a:off x="9606439" y="6375648"/>
              <a:ext cx="217948" cy="193846"/>
              <a:chOff x="9606439" y="6375648"/>
              <a:chExt cx="217948" cy="193846"/>
            </a:xfrm>
          </p:grpSpPr>
          <p:sp>
            <p:nvSpPr>
              <p:cNvPr id="13" name="标题 1"/>
              <p:cNvSpPr txBox="1"/>
              <p:nvPr/>
            </p:nvSpPr>
            <p:spPr>
              <a:xfrm rot="0" flipH="0" flipV="0">
                <a:off x="9606493" y="6375648"/>
                <a:ext cx="217894" cy="90346"/>
              </a:xfrm>
              <a:custGeom>
                <a:avLst/>
                <a:gdLst>
                  <a:gd name="connsiteX0" fmla="*/ 380333 w 390525"/>
                  <a:gd name="connsiteY0" fmla="*/ 74724 h 161925"/>
                  <a:gd name="connsiteX1" fmla="*/ 201263 w 390525"/>
                  <a:gd name="connsiteY1" fmla="*/ 7858 h 161925"/>
                  <a:gd name="connsiteX2" fmla="*/ 193453 w 390525"/>
                  <a:gd name="connsiteY2" fmla="*/ 7858 h 161925"/>
                  <a:gd name="connsiteX3" fmla="*/ 14383 w 390525"/>
                  <a:gd name="connsiteY3" fmla="*/ 74724 h 161925"/>
                  <a:gd name="connsiteX4" fmla="*/ 7144 w 390525"/>
                  <a:gd name="connsiteY4" fmla="*/ 85201 h 161925"/>
                  <a:gd name="connsiteX5" fmla="*/ 14383 w 390525"/>
                  <a:gd name="connsiteY5" fmla="*/ 95679 h 161925"/>
                  <a:gd name="connsiteX6" fmla="*/ 193453 w 390525"/>
                  <a:gd name="connsiteY6" fmla="*/ 162544 h 161925"/>
                  <a:gd name="connsiteX7" fmla="*/ 197358 w 390525"/>
                  <a:gd name="connsiteY7" fmla="*/ 163211 h 161925"/>
                  <a:gd name="connsiteX8" fmla="*/ 201263 w 390525"/>
                  <a:gd name="connsiteY8" fmla="*/ 162544 h 161925"/>
                  <a:gd name="connsiteX9" fmla="*/ 380333 w 390525"/>
                  <a:gd name="connsiteY9" fmla="*/ 95679 h 161925"/>
                  <a:gd name="connsiteX10" fmla="*/ 387572 w 390525"/>
                  <a:gd name="connsiteY10" fmla="*/ 85201 h 161925"/>
                  <a:gd name="connsiteX11" fmla="*/ 380333 w 390525"/>
                  <a:gd name="connsiteY11" fmla="*/ 74724 h 161925"/>
                </a:gdLst>
                <a:rect l="l" t="t" r="r" b="b"/>
                <a:pathLst>
                  <a:path w="390525" h="161925">
                    <a:moveTo>
                      <a:pt x="380333" y="74724"/>
                    </a:moveTo>
                    <a:lnTo>
                      <a:pt x="201263" y="7858"/>
                    </a:lnTo>
                    <a:cubicBezTo>
                      <a:pt x="198691" y="6906"/>
                      <a:pt x="195929" y="6906"/>
                      <a:pt x="193453" y="7858"/>
                    </a:cubicBezTo>
                    <a:lnTo>
                      <a:pt x="14383" y="74724"/>
                    </a:lnTo>
                    <a:cubicBezTo>
                      <a:pt x="10001" y="76343"/>
                      <a:pt x="7144" y="80534"/>
                      <a:pt x="7144" y="85201"/>
                    </a:cubicBezTo>
                    <a:cubicBezTo>
                      <a:pt x="7144" y="89868"/>
                      <a:pt x="10001" y="93964"/>
                      <a:pt x="14383" y="95679"/>
                    </a:cubicBezTo>
                    <a:lnTo>
                      <a:pt x="193453" y="162544"/>
                    </a:lnTo>
                    <a:cubicBezTo>
                      <a:pt x="194691" y="163020"/>
                      <a:pt x="196025" y="163211"/>
                      <a:pt x="197358" y="163211"/>
                    </a:cubicBezTo>
                    <a:cubicBezTo>
                      <a:pt x="198691" y="163211"/>
                      <a:pt x="200025" y="163020"/>
                      <a:pt x="201263" y="162544"/>
                    </a:cubicBezTo>
                    <a:lnTo>
                      <a:pt x="380333" y="95679"/>
                    </a:lnTo>
                    <a:cubicBezTo>
                      <a:pt x="384715" y="94059"/>
                      <a:pt x="387572" y="89868"/>
                      <a:pt x="387572" y="85201"/>
                    </a:cubicBezTo>
                    <a:cubicBezTo>
                      <a:pt x="387572" y="80534"/>
                      <a:pt x="384620" y="76343"/>
                      <a:pt x="380333" y="74724"/>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4" name="标题 1"/>
              <p:cNvSpPr txBox="1"/>
              <p:nvPr/>
            </p:nvSpPr>
            <p:spPr>
              <a:xfrm rot="0" flipH="0" flipV="0">
                <a:off x="9606439" y="6500406"/>
                <a:ext cx="217894" cy="69088"/>
              </a:xfrm>
              <a:custGeom>
                <a:avLst/>
                <a:gdLst>
                  <a:gd name="connsiteX0" fmla="*/ 380429 w 390525"/>
                  <a:gd name="connsiteY0" fmla="*/ 29432 h 123825"/>
                  <a:gd name="connsiteX1" fmla="*/ 321088 w 390525"/>
                  <a:gd name="connsiteY1" fmla="*/ 7239 h 123825"/>
                  <a:gd name="connsiteX2" fmla="*/ 209169 w 390525"/>
                  <a:gd name="connsiteY2" fmla="*/ 48958 h 123825"/>
                  <a:gd name="connsiteX3" fmla="*/ 197454 w 390525"/>
                  <a:gd name="connsiteY3" fmla="*/ 51054 h 123825"/>
                  <a:gd name="connsiteX4" fmla="*/ 185833 w 390525"/>
                  <a:gd name="connsiteY4" fmla="*/ 48958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429 w 390525"/>
                  <a:gd name="connsiteY14" fmla="*/ 29432 h 123825"/>
                </a:gdLst>
                <a:rect l="l" t="t" r="r" b="b"/>
                <a:pathLst>
                  <a:path w="390525" h="123825">
                    <a:moveTo>
                      <a:pt x="380429" y="29432"/>
                    </a:moveTo>
                    <a:lnTo>
                      <a:pt x="321088" y="7239"/>
                    </a:lnTo>
                    <a:lnTo>
                      <a:pt x="209169" y="48958"/>
                    </a:lnTo>
                    <a:cubicBezTo>
                      <a:pt x="205359" y="50387"/>
                      <a:pt x="201454" y="51054"/>
                      <a:pt x="197454" y="51054"/>
                    </a:cubicBezTo>
                    <a:cubicBezTo>
                      <a:pt x="193453" y="51054"/>
                      <a:pt x="189548" y="50387"/>
                      <a:pt x="185833" y="48958"/>
                    </a:cubicBezTo>
                    <a:lnTo>
                      <a:pt x="73723" y="7144"/>
                    </a:lnTo>
                    <a:lnTo>
                      <a:pt x="14383" y="29337"/>
                    </a:lnTo>
                    <a:cubicBezTo>
                      <a:pt x="10001" y="30956"/>
                      <a:pt x="7144" y="35147"/>
                      <a:pt x="7144" y="39815"/>
                    </a:cubicBezTo>
                    <a:cubicBezTo>
                      <a:pt x="7144" y="44482"/>
                      <a:pt x="10001" y="48578"/>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715" y="31052"/>
                      <a:pt x="380429" y="2943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rot="0" flipH="0" flipV="0">
                <a:off x="9606493" y="6450715"/>
                <a:ext cx="217894" cy="69088"/>
              </a:xfrm>
              <a:custGeom>
                <a:avLst/>
                <a:gdLst>
                  <a:gd name="connsiteX0" fmla="*/ 380333 w 390525"/>
                  <a:gd name="connsiteY0" fmla="*/ 29337 h 123825"/>
                  <a:gd name="connsiteX1" fmla="*/ 320993 w 390525"/>
                  <a:gd name="connsiteY1" fmla="*/ 7144 h 123825"/>
                  <a:gd name="connsiteX2" fmla="*/ 209074 w 390525"/>
                  <a:gd name="connsiteY2" fmla="*/ 48863 h 123825"/>
                  <a:gd name="connsiteX3" fmla="*/ 197358 w 390525"/>
                  <a:gd name="connsiteY3" fmla="*/ 50959 h 123825"/>
                  <a:gd name="connsiteX4" fmla="*/ 185738 w 390525"/>
                  <a:gd name="connsiteY4" fmla="*/ 48863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333 w 390525"/>
                  <a:gd name="connsiteY14" fmla="*/ 29337 h 123825"/>
                </a:gdLst>
                <a:rect l="l" t="t" r="r" b="b"/>
                <a:pathLst>
                  <a:path w="390525" h="123825">
                    <a:moveTo>
                      <a:pt x="380333" y="29337"/>
                    </a:moveTo>
                    <a:lnTo>
                      <a:pt x="320993" y="7144"/>
                    </a:lnTo>
                    <a:lnTo>
                      <a:pt x="209074" y="48863"/>
                    </a:lnTo>
                    <a:cubicBezTo>
                      <a:pt x="205264" y="50292"/>
                      <a:pt x="201359" y="50959"/>
                      <a:pt x="197358" y="50959"/>
                    </a:cubicBezTo>
                    <a:cubicBezTo>
                      <a:pt x="193357" y="50959"/>
                      <a:pt x="189452" y="50292"/>
                      <a:pt x="185738" y="48863"/>
                    </a:cubicBezTo>
                    <a:lnTo>
                      <a:pt x="73723" y="7144"/>
                    </a:lnTo>
                    <a:lnTo>
                      <a:pt x="14383" y="29337"/>
                    </a:lnTo>
                    <a:cubicBezTo>
                      <a:pt x="10001" y="30956"/>
                      <a:pt x="7144" y="35147"/>
                      <a:pt x="7144" y="39815"/>
                    </a:cubicBezTo>
                    <a:cubicBezTo>
                      <a:pt x="7144" y="44482"/>
                      <a:pt x="10001" y="48577"/>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620" y="30956"/>
                      <a:pt x="380333" y="29337"/>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grpSp>
        <p:nvGrpSpPr>
          <p:cNvPr id="16" name=""/>
          <p:cNvGrpSpPr/>
          <p:nvPr/>
        </p:nvGrpSpPr>
        <p:grpSpPr>
          <a:xfrm>
            <a:off x="11562324" y="6291778"/>
            <a:ext cx="360000" cy="360000"/>
            <a:chOff x="11562324" y="6291778"/>
            <a:chExt cx="360000" cy="360000"/>
          </a:xfrm>
        </p:grpSpPr>
        <p:sp>
          <p:nvSpPr>
            <p:cNvPr id="17" name="标题 1"/>
            <p:cNvSpPr txBox="1"/>
            <p:nvPr/>
          </p:nvSpPr>
          <p:spPr>
            <a:xfrm rot="0" flipH="0" flipV="0">
              <a:off x="11562324" y="6291778"/>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rot="0" flipH="0" flipV="0">
              <a:off x="11671405" y="6374855"/>
              <a:ext cx="141838" cy="193846"/>
            </a:xfrm>
            <a:custGeom>
              <a:avLst/>
              <a:gdLst>
                <a:gd name="connsiteX0" fmla="*/ 144875 w 285750"/>
                <a:gd name="connsiteY0" fmla="*/ 7144 h 390525"/>
                <a:gd name="connsiteX1" fmla="*/ 7144 w 285750"/>
                <a:gd name="connsiteY1" fmla="*/ 144875 h 390525"/>
                <a:gd name="connsiteX2" fmla="*/ 135636 w 285750"/>
                <a:gd name="connsiteY2" fmla="*/ 383381 h 390525"/>
                <a:gd name="connsiteX3" fmla="*/ 154115 w 285750"/>
                <a:gd name="connsiteY3" fmla="*/ 383381 h 390525"/>
                <a:gd name="connsiteX4" fmla="*/ 282607 w 285750"/>
                <a:gd name="connsiteY4" fmla="*/ 144875 h 390525"/>
                <a:gd name="connsiteX5" fmla="*/ 144875 w 285750"/>
                <a:gd name="connsiteY5" fmla="*/ 7144 h 390525"/>
                <a:gd name="connsiteX6" fmla="*/ 144875 w 285750"/>
                <a:gd name="connsiteY6" fmla="*/ 214217 h 390525"/>
                <a:gd name="connsiteX7" fmla="*/ 75533 w 285750"/>
                <a:gd name="connsiteY7" fmla="*/ 144875 h 390525"/>
                <a:gd name="connsiteX8" fmla="*/ 144875 w 285750"/>
                <a:gd name="connsiteY8" fmla="*/ 75533 h 390525"/>
                <a:gd name="connsiteX9" fmla="*/ 214217 w 285750"/>
                <a:gd name="connsiteY9" fmla="*/ 144875 h 390525"/>
                <a:gd name="connsiteX10" fmla="*/ 144875 w 285750"/>
                <a:gd name="connsiteY10" fmla="*/ 214217 h 390525"/>
              </a:gdLst>
              <a:rect l="l" t="t" r="r" b="b"/>
              <a:pathLst>
                <a:path w="285750" h="390525">
                  <a:moveTo>
                    <a:pt x="144875" y="7144"/>
                  </a:moveTo>
                  <a:cubicBezTo>
                    <a:pt x="68866" y="7144"/>
                    <a:pt x="7144" y="68961"/>
                    <a:pt x="7144" y="144875"/>
                  </a:cubicBezTo>
                  <a:cubicBezTo>
                    <a:pt x="7144" y="239173"/>
                    <a:pt x="130397" y="377571"/>
                    <a:pt x="135636" y="383381"/>
                  </a:cubicBezTo>
                  <a:cubicBezTo>
                    <a:pt x="140589" y="388906"/>
                    <a:pt x="149162" y="388906"/>
                    <a:pt x="154115" y="383381"/>
                  </a:cubicBezTo>
                  <a:cubicBezTo>
                    <a:pt x="159353" y="377571"/>
                    <a:pt x="282607" y="239173"/>
                    <a:pt x="282607" y="144875"/>
                  </a:cubicBezTo>
                  <a:cubicBezTo>
                    <a:pt x="282607" y="68961"/>
                    <a:pt x="220790" y="7144"/>
                    <a:pt x="144875" y="7144"/>
                  </a:cubicBezTo>
                  <a:close/>
                  <a:moveTo>
                    <a:pt x="144875" y="214217"/>
                  </a:moveTo>
                  <a:cubicBezTo>
                    <a:pt x="106680" y="214217"/>
                    <a:pt x="75533" y="183166"/>
                    <a:pt x="75533" y="144875"/>
                  </a:cubicBezTo>
                  <a:cubicBezTo>
                    <a:pt x="75533" y="106680"/>
                    <a:pt x="106585" y="75533"/>
                    <a:pt x="144875" y="75533"/>
                  </a:cubicBezTo>
                  <a:cubicBezTo>
                    <a:pt x="183166" y="75533"/>
                    <a:pt x="214217" y="106585"/>
                    <a:pt x="214217" y="144875"/>
                  </a:cubicBezTo>
                  <a:cubicBezTo>
                    <a:pt x="214217" y="183166"/>
                    <a:pt x="183071" y="214217"/>
                    <a:pt x="144875" y="214217"/>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nvGrpSpPr>
          <p:cNvPr id="19" name=""/>
          <p:cNvGrpSpPr/>
          <p:nvPr/>
        </p:nvGrpSpPr>
        <p:grpSpPr>
          <a:xfrm>
            <a:off x="10211050" y="6291778"/>
            <a:ext cx="360000" cy="360000"/>
            <a:chOff x="10211050" y="6291778"/>
            <a:chExt cx="360000" cy="360000"/>
          </a:xfrm>
        </p:grpSpPr>
        <p:sp>
          <p:nvSpPr>
            <p:cNvPr id="20" name="标题 1"/>
            <p:cNvSpPr txBox="1"/>
            <p:nvPr/>
          </p:nvSpPr>
          <p:spPr>
            <a:xfrm rot="0" flipH="0" flipV="0">
              <a:off x="10211050" y="6291778"/>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21" name=""/>
            <p:cNvGrpSpPr/>
            <p:nvPr/>
          </p:nvGrpSpPr>
          <p:grpSpPr>
            <a:xfrm>
              <a:off x="10306624" y="6373004"/>
              <a:ext cx="147975" cy="193846"/>
              <a:chOff x="10306624" y="6373004"/>
              <a:chExt cx="147975" cy="193846"/>
            </a:xfrm>
          </p:grpSpPr>
          <p:sp>
            <p:nvSpPr>
              <p:cNvPr id="22" name="标题 1"/>
              <p:cNvSpPr txBox="1"/>
              <p:nvPr/>
            </p:nvSpPr>
            <p:spPr>
              <a:xfrm rot="0" flipH="0" flipV="0">
                <a:off x="10343139" y="6514624"/>
                <a:ext cx="78340" cy="52226"/>
              </a:xfrm>
              <a:custGeom>
                <a:avLst/>
                <a:gdLst>
                  <a:gd name="connsiteX0" fmla="*/ 131159 w 171450"/>
                  <a:gd name="connsiteY0" fmla="*/ 25432 h 114300"/>
                  <a:gd name="connsiteX1" fmla="*/ 125063 w 171450"/>
                  <a:gd name="connsiteY1" fmla="*/ 24955 h 114300"/>
                  <a:gd name="connsiteX2" fmla="*/ 85916 w 171450"/>
                  <a:gd name="connsiteY2" fmla="*/ 18479 h 114300"/>
                  <a:gd name="connsiteX3" fmla="*/ 46863 w 171450"/>
                  <a:gd name="connsiteY3" fmla="*/ 24955 h 114300"/>
                  <a:gd name="connsiteX4" fmla="*/ 40767 w 171450"/>
                  <a:gd name="connsiteY4" fmla="*/ 25432 h 114300"/>
                  <a:gd name="connsiteX5" fmla="*/ 14288 w 171450"/>
                  <a:gd name="connsiteY5" fmla="*/ 14383 h 114300"/>
                  <a:gd name="connsiteX6" fmla="*/ 7144 w 171450"/>
                  <a:gd name="connsiteY6" fmla="*/ 7144 h 114300"/>
                  <a:gd name="connsiteX7" fmla="*/ 7144 w 171450"/>
                  <a:gd name="connsiteY7" fmla="*/ 102108 h 114300"/>
                  <a:gd name="connsiteX8" fmla="*/ 10192 w 171450"/>
                  <a:gd name="connsiteY8" fmla="*/ 110585 h 114300"/>
                  <a:gd name="connsiteX9" fmla="*/ 19527 w 171450"/>
                  <a:gd name="connsiteY9" fmla="*/ 114871 h 114300"/>
                  <a:gd name="connsiteX10" fmla="*/ 25051 w 171450"/>
                  <a:gd name="connsiteY10" fmla="*/ 113538 h 114300"/>
                  <a:gd name="connsiteX11" fmla="*/ 85916 w 171450"/>
                  <a:gd name="connsiteY11" fmla="*/ 83058 h 114300"/>
                  <a:gd name="connsiteX12" fmla="*/ 146781 w 171450"/>
                  <a:gd name="connsiteY12" fmla="*/ 113538 h 114300"/>
                  <a:gd name="connsiteX13" fmla="*/ 158877 w 171450"/>
                  <a:gd name="connsiteY13" fmla="*/ 112967 h 114300"/>
                  <a:gd name="connsiteX14" fmla="*/ 164783 w 171450"/>
                  <a:gd name="connsiteY14" fmla="*/ 102394 h 114300"/>
                  <a:gd name="connsiteX15" fmla="*/ 164783 w 171450"/>
                  <a:gd name="connsiteY15" fmla="*/ 7144 h 114300"/>
                  <a:gd name="connsiteX16" fmla="*/ 157544 w 171450"/>
                  <a:gd name="connsiteY16" fmla="*/ 14478 h 114300"/>
                  <a:gd name="connsiteX17" fmla="*/ 131159 w 171450"/>
                  <a:gd name="connsiteY17" fmla="*/ 25432 h 114300"/>
                </a:gdLst>
                <a:rect l="l" t="t" r="r" b="b"/>
                <a:pathLst>
                  <a:path w="171450" h="114300">
                    <a:moveTo>
                      <a:pt x="131159" y="25432"/>
                    </a:moveTo>
                    <a:cubicBezTo>
                      <a:pt x="129159" y="25432"/>
                      <a:pt x="127064" y="25241"/>
                      <a:pt x="125063" y="24955"/>
                    </a:cubicBezTo>
                    <a:lnTo>
                      <a:pt x="85916" y="18479"/>
                    </a:lnTo>
                    <a:lnTo>
                      <a:pt x="46863" y="24955"/>
                    </a:lnTo>
                    <a:cubicBezTo>
                      <a:pt x="44863" y="25337"/>
                      <a:pt x="42768" y="25432"/>
                      <a:pt x="40767" y="25432"/>
                    </a:cubicBezTo>
                    <a:cubicBezTo>
                      <a:pt x="30861" y="25432"/>
                      <a:pt x="21241" y="21431"/>
                      <a:pt x="14288" y="14383"/>
                    </a:cubicBezTo>
                    <a:lnTo>
                      <a:pt x="7144" y="7144"/>
                    </a:lnTo>
                    <a:lnTo>
                      <a:pt x="7144" y="102108"/>
                    </a:lnTo>
                    <a:cubicBezTo>
                      <a:pt x="7144" y="105156"/>
                      <a:pt x="8192" y="108204"/>
                      <a:pt x="10192" y="110585"/>
                    </a:cubicBezTo>
                    <a:cubicBezTo>
                      <a:pt x="12668" y="113443"/>
                      <a:pt x="16097" y="114871"/>
                      <a:pt x="19527" y="114871"/>
                    </a:cubicBezTo>
                    <a:cubicBezTo>
                      <a:pt x="21431" y="114871"/>
                      <a:pt x="23336" y="114395"/>
                      <a:pt x="25051" y="113538"/>
                    </a:cubicBezTo>
                    <a:lnTo>
                      <a:pt x="85916" y="83058"/>
                    </a:lnTo>
                    <a:lnTo>
                      <a:pt x="146781" y="113538"/>
                    </a:lnTo>
                    <a:cubicBezTo>
                      <a:pt x="150590" y="115443"/>
                      <a:pt x="155163" y="115253"/>
                      <a:pt x="158877" y="112967"/>
                    </a:cubicBezTo>
                    <a:cubicBezTo>
                      <a:pt x="162496" y="110680"/>
                      <a:pt x="164783" y="106680"/>
                      <a:pt x="164783" y="102394"/>
                    </a:cubicBezTo>
                    <a:lnTo>
                      <a:pt x="164783" y="7144"/>
                    </a:lnTo>
                    <a:lnTo>
                      <a:pt x="157544" y="14478"/>
                    </a:lnTo>
                    <a:cubicBezTo>
                      <a:pt x="150686" y="21431"/>
                      <a:pt x="141065" y="25432"/>
                      <a:pt x="131159" y="2543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23" name="标题 1"/>
              <p:cNvSpPr txBox="1"/>
              <p:nvPr/>
            </p:nvSpPr>
            <p:spPr>
              <a:xfrm rot="0" flipH="0" flipV="0">
                <a:off x="10351539" y="6414524"/>
                <a:ext cx="60931" cy="60931"/>
              </a:xfrm>
              <a:custGeom>
                <a:avLst/>
                <a:gdLst>
                  <a:gd name="connsiteX0" fmla="*/ 67913 w 133350"/>
                  <a:gd name="connsiteY0" fmla="*/ 7144 h 133350"/>
                  <a:gd name="connsiteX1" fmla="*/ 7144 w 133350"/>
                  <a:gd name="connsiteY1" fmla="*/ 67913 h 133350"/>
                  <a:gd name="connsiteX2" fmla="*/ 67913 w 133350"/>
                  <a:gd name="connsiteY2" fmla="*/ 128683 h 133350"/>
                  <a:gd name="connsiteX3" fmla="*/ 128683 w 133350"/>
                  <a:gd name="connsiteY3" fmla="*/ 67913 h 133350"/>
                  <a:gd name="connsiteX4" fmla="*/ 67913 w 133350"/>
                  <a:gd name="connsiteY4" fmla="*/ 7144 h 133350"/>
                </a:gdLst>
                <a:rect l="l" t="t" r="r" b="b"/>
                <a:pathLst>
                  <a:path w="133350" h="133350">
                    <a:moveTo>
                      <a:pt x="67913" y="7144"/>
                    </a:moveTo>
                    <a:cubicBezTo>
                      <a:pt x="34386" y="7144"/>
                      <a:pt x="7144" y="34385"/>
                      <a:pt x="7144" y="67913"/>
                    </a:cubicBezTo>
                    <a:cubicBezTo>
                      <a:pt x="7144" y="101441"/>
                      <a:pt x="34386" y="128683"/>
                      <a:pt x="67913" y="128683"/>
                    </a:cubicBezTo>
                    <a:cubicBezTo>
                      <a:pt x="101441" y="128683"/>
                      <a:pt x="128683" y="101441"/>
                      <a:pt x="128683" y="67913"/>
                    </a:cubicBezTo>
                    <a:cubicBezTo>
                      <a:pt x="128683" y="34385"/>
                      <a:pt x="101346" y="7144"/>
                      <a:pt x="67913" y="7144"/>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24" name="标题 1"/>
              <p:cNvSpPr txBox="1"/>
              <p:nvPr/>
            </p:nvSpPr>
            <p:spPr>
              <a:xfrm rot="0" flipH="0" flipV="0">
                <a:off x="10306624" y="6373004"/>
                <a:ext cx="147975" cy="143622"/>
              </a:xfrm>
              <a:custGeom>
                <a:avLst/>
                <a:gdLst>
                  <a:gd name="connsiteX0" fmla="*/ 323564 w 323850"/>
                  <a:gd name="connsiteY0" fmla="*/ 153067 h 314325"/>
                  <a:gd name="connsiteX1" fmla="*/ 303371 w 323850"/>
                  <a:gd name="connsiteY1" fmla="*/ 114205 h 314325"/>
                  <a:gd name="connsiteX2" fmla="*/ 296799 w 323850"/>
                  <a:gd name="connsiteY2" fmla="*/ 70866 h 314325"/>
                  <a:gd name="connsiteX3" fmla="*/ 290036 w 323850"/>
                  <a:gd name="connsiteY3" fmla="*/ 61627 h 314325"/>
                  <a:gd name="connsiteX4" fmla="*/ 250889 w 323850"/>
                  <a:gd name="connsiteY4" fmla="*/ 42005 h 314325"/>
                  <a:gd name="connsiteX5" fmla="*/ 220123 w 323850"/>
                  <a:gd name="connsiteY5" fmla="*/ 10859 h 314325"/>
                  <a:gd name="connsiteX6" fmla="*/ 211265 w 323850"/>
                  <a:gd name="connsiteY6" fmla="*/ 7144 h 314325"/>
                  <a:gd name="connsiteX7" fmla="*/ 209264 w 323850"/>
                  <a:gd name="connsiteY7" fmla="*/ 7334 h 314325"/>
                  <a:gd name="connsiteX8" fmla="*/ 166021 w 323850"/>
                  <a:gd name="connsiteY8" fmla="*/ 14478 h 314325"/>
                  <a:gd name="connsiteX9" fmla="*/ 122777 w 323850"/>
                  <a:gd name="connsiteY9" fmla="*/ 7334 h 314325"/>
                  <a:gd name="connsiteX10" fmla="*/ 120777 w 323850"/>
                  <a:gd name="connsiteY10" fmla="*/ 7144 h 314325"/>
                  <a:gd name="connsiteX11" fmla="*/ 111919 w 323850"/>
                  <a:gd name="connsiteY11" fmla="*/ 10859 h 314325"/>
                  <a:gd name="connsiteX12" fmla="*/ 81153 w 323850"/>
                  <a:gd name="connsiteY12" fmla="*/ 42005 h 314325"/>
                  <a:gd name="connsiteX13" fmla="*/ 42005 w 323850"/>
                  <a:gd name="connsiteY13" fmla="*/ 61627 h 314325"/>
                  <a:gd name="connsiteX14" fmla="*/ 35242 w 323850"/>
                  <a:gd name="connsiteY14" fmla="*/ 70866 h 314325"/>
                  <a:gd name="connsiteX15" fmla="*/ 28670 w 323850"/>
                  <a:gd name="connsiteY15" fmla="*/ 114205 h 314325"/>
                  <a:gd name="connsiteX16" fmla="*/ 8573 w 323850"/>
                  <a:gd name="connsiteY16" fmla="*/ 153067 h 314325"/>
                  <a:gd name="connsiteX17" fmla="*/ 8573 w 323850"/>
                  <a:gd name="connsiteY17" fmla="*/ 164497 h 314325"/>
                  <a:gd name="connsiteX18" fmla="*/ 28670 w 323850"/>
                  <a:gd name="connsiteY18" fmla="*/ 203359 h 314325"/>
                  <a:gd name="connsiteX19" fmla="*/ 35242 w 323850"/>
                  <a:gd name="connsiteY19" fmla="*/ 246698 h 314325"/>
                  <a:gd name="connsiteX20" fmla="*/ 42005 w 323850"/>
                  <a:gd name="connsiteY20" fmla="*/ 255937 h 314325"/>
                  <a:gd name="connsiteX21" fmla="*/ 81153 w 323850"/>
                  <a:gd name="connsiteY21" fmla="*/ 275558 h 314325"/>
                  <a:gd name="connsiteX22" fmla="*/ 111919 w 323850"/>
                  <a:gd name="connsiteY22" fmla="*/ 306705 h 314325"/>
                  <a:gd name="connsiteX23" fmla="*/ 120777 w 323850"/>
                  <a:gd name="connsiteY23" fmla="*/ 310420 h 314325"/>
                  <a:gd name="connsiteX24" fmla="*/ 122777 w 323850"/>
                  <a:gd name="connsiteY24" fmla="*/ 310229 h 314325"/>
                  <a:gd name="connsiteX25" fmla="*/ 166021 w 323850"/>
                  <a:gd name="connsiteY25" fmla="*/ 303086 h 314325"/>
                  <a:gd name="connsiteX26" fmla="*/ 209264 w 323850"/>
                  <a:gd name="connsiteY26" fmla="*/ 310229 h 314325"/>
                  <a:gd name="connsiteX27" fmla="*/ 211265 w 323850"/>
                  <a:gd name="connsiteY27" fmla="*/ 310420 h 314325"/>
                  <a:gd name="connsiteX28" fmla="*/ 220123 w 323850"/>
                  <a:gd name="connsiteY28" fmla="*/ 306705 h 314325"/>
                  <a:gd name="connsiteX29" fmla="*/ 250889 w 323850"/>
                  <a:gd name="connsiteY29" fmla="*/ 275558 h 314325"/>
                  <a:gd name="connsiteX30" fmla="*/ 290036 w 323850"/>
                  <a:gd name="connsiteY30" fmla="*/ 255937 h 314325"/>
                  <a:gd name="connsiteX31" fmla="*/ 296799 w 323850"/>
                  <a:gd name="connsiteY31" fmla="*/ 246698 h 314325"/>
                  <a:gd name="connsiteX32" fmla="*/ 303371 w 323850"/>
                  <a:gd name="connsiteY32" fmla="*/ 203359 h 314325"/>
                  <a:gd name="connsiteX33" fmla="*/ 323564 w 323850"/>
                  <a:gd name="connsiteY33" fmla="*/ 164497 h 314325"/>
                  <a:gd name="connsiteX34" fmla="*/ 323564 w 323850"/>
                  <a:gd name="connsiteY34" fmla="*/ 153067 h 314325"/>
                  <a:gd name="connsiteX35" fmla="*/ 166211 w 323850"/>
                  <a:gd name="connsiteY35" fmla="*/ 244412 h 314325"/>
                  <a:gd name="connsiteX36" fmla="*/ 80582 w 323850"/>
                  <a:gd name="connsiteY36" fmla="*/ 158782 h 314325"/>
                  <a:gd name="connsiteX37" fmla="*/ 166211 w 323850"/>
                  <a:gd name="connsiteY37" fmla="*/ 73152 h 314325"/>
                  <a:gd name="connsiteX38" fmla="*/ 251841 w 323850"/>
                  <a:gd name="connsiteY38" fmla="*/ 158782 h 314325"/>
                  <a:gd name="connsiteX39" fmla="*/ 166211 w 323850"/>
                  <a:gd name="connsiteY39" fmla="*/ 244412 h 314325"/>
                </a:gdLst>
                <a:rect l="l" t="t" r="r" b="b"/>
                <a:pathLst>
                  <a:path w="323850" h="314325">
                    <a:moveTo>
                      <a:pt x="323564" y="153067"/>
                    </a:moveTo>
                    <a:lnTo>
                      <a:pt x="303371" y="114205"/>
                    </a:lnTo>
                    <a:lnTo>
                      <a:pt x="296799" y="70866"/>
                    </a:lnTo>
                    <a:cubicBezTo>
                      <a:pt x="296228" y="66866"/>
                      <a:pt x="293656" y="63437"/>
                      <a:pt x="290036" y="61627"/>
                    </a:cubicBezTo>
                    <a:lnTo>
                      <a:pt x="250889" y="42005"/>
                    </a:lnTo>
                    <a:lnTo>
                      <a:pt x="220123" y="10859"/>
                    </a:lnTo>
                    <a:cubicBezTo>
                      <a:pt x="217742" y="8477"/>
                      <a:pt x="214598" y="7144"/>
                      <a:pt x="211265" y="7144"/>
                    </a:cubicBezTo>
                    <a:cubicBezTo>
                      <a:pt x="210598" y="7144"/>
                      <a:pt x="209931" y="7239"/>
                      <a:pt x="209264" y="7334"/>
                    </a:cubicBezTo>
                    <a:lnTo>
                      <a:pt x="166021" y="14478"/>
                    </a:lnTo>
                    <a:lnTo>
                      <a:pt x="122777" y="7334"/>
                    </a:lnTo>
                    <a:cubicBezTo>
                      <a:pt x="122110" y="7239"/>
                      <a:pt x="121444" y="7144"/>
                      <a:pt x="120777" y="7144"/>
                    </a:cubicBezTo>
                    <a:cubicBezTo>
                      <a:pt x="117443" y="7144"/>
                      <a:pt x="114300" y="8477"/>
                      <a:pt x="111919" y="10859"/>
                    </a:cubicBezTo>
                    <a:lnTo>
                      <a:pt x="81153" y="42005"/>
                    </a:lnTo>
                    <a:lnTo>
                      <a:pt x="42005" y="61627"/>
                    </a:lnTo>
                    <a:cubicBezTo>
                      <a:pt x="38386" y="63437"/>
                      <a:pt x="35909" y="66866"/>
                      <a:pt x="35242" y="70866"/>
                    </a:cubicBezTo>
                    <a:lnTo>
                      <a:pt x="28670" y="114205"/>
                    </a:lnTo>
                    <a:lnTo>
                      <a:pt x="8573" y="153067"/>
                    </a:lnTo>
                    <a:cubicBezTo>
                      <a:pt x="6667" y="156686"/>
                      <a:pt x="6667" y="160877"/>
                      <a:pt x="8573" y="164497"/>
                    </a:cubicBezTo>
                    <a:lnTo>
                      <a:pt x="28670" y="203359"/>
                    </a:lnTo>
                    <a:lnTo>
                      <a:pt x="35242" y="246698"/>
                    </a:lnTo>
                    <a:cubicBezTo>
                      <a:pt x="35814" y="250698"/>
                      <a:pt x="38386" y="254127"/>
                      <a:pt x="42005" y="255937"/>
                    </a:cubicBezTo>
                    <a:lnTo>
                      <a:pt x="81153" y="275558"/>
                    </a:lnTo>
                    <a:lnTo>
                      <a:pt x="111919" y="306705"/>
                    </a:lnTo>
                    <a:cubicBezTo>
                      <a:pt x="114300" y="309086"/>
                      <a:pt x="117443" y="310420"/>
                      <a:pt x="120777" y="310420"/>
                    </a:cubicBezTo>
                    <a:cubicBezTo>
                      <a:pt x="121444" y="310420"/>
                      <a:pt x="122110" y="310325"/>
                      <a:pt x="122777" y="310229"/>
                    </a:cubicBezTo>
                    <a:lnTo>
                      <a:pt x="166021" y="303086"/>
                    </a:lnTo>
                    <a:lnTo>
                      <a:pt x="209264" y="310229"/>
                    </a:lnTo>
                    <a:cubicBezTo>
                      <a:pt x="209931" y="310325"/>
                      <a:pt x="210598" y="310420"/>
                      <a:pt x="211265" y="310420"/>
                    </a:cubicBezTo>
                    <a:cubicBezTo>
                      <a:pt x="214598" y="310420"/>
                      <a:pt x="217742" y="309086"/>
                      <a:pt x="220123" y="306705"/>
                    </a:cubicBezTo>
                    <a:lnTo>
                      <a:pt x="250889" y="275558"/>
                    </a:lnTo>
                    <a:lnTo>
                      <a:pt x="290036" y="255937"/>
                    </a:lnTo>
                    <a:cubicBezTo>
                      <a:pt x="293656" y="254127"/>
                      <a:pt x="296132" y="250698"/>
                      <a:pt x="296799" y="246698"/>
                    </a:cubicBezTo>
                    <a:lnTo>
                      <a:pt x="303371" y="203359"/>
                    </a:lnTo>
                    <a:lnTo>
                      <a:pt x="323564" y="164497"/>
                    </a:lnTo>
                    <a:cubicBezTo>
                      <a:pt x="325470" y="160973"/>
                      <a:pt x="325470" y="156686"/>
                      <a:pt x="323564" y="153067"/>
                    </a:cubicBezTo>
                    <a:close/>
                    <a:moveTo>
                      <a:pt x="166211" y="244412"/>
                    </a:moveTo>
                    <a:cubicBezTo>
                      <a:pt x="118968" y="244412"/>
                      <a:pt x="80582" y="206026"/>
                      <a:pt x="80582" y="158782"/>
                    </a:cubicBezTo>
                    <a:cubicBezTo>
                      <a:pt x="80582" y="111538"/>
                      <a:pt x="118968" y="73152"/>
                      <a:pt x="166211" y="73152"/>
                    </a:cubicBezTo>
                    <a:cubicBezTo>
                      <a:pt x="213455" y="73152"/>
                      <a:pt x="251841" y="111538"/>
                      <a:pt x="251841" y="158782"/>
                    </a:cubicBezTo>
                    <a:cubicBezTo>
                      <a:pt x="251841" y="206026"/>
                      <a:pt x="213360" y="244412"/>
                      <a:pt x="166211" y="24441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grpSp>
        <p:nvGrpSpPr>
          <p:cNvPr id="25" name=""/>
          <p:cNvGrpSpPr/>
          <p:nvPr/>
        </p:nvGrpSpPr>
        <p:grpSpPr>
          <a:xfrm>
            <a:off x="10886687" y="6291778"/>
            <a:ext cx="360000" cy="360000"/>
            <a:chOff x="10886687" y="6291778"/>
            <a:chExt cx="360000" cy="360000"/>
          </a:xfrm>
        </p:grpSpPr>
        <p:sp>
          <p:nvSpPr>
            <p:cNvPr id="26" name="标题 1"/>
            <p:cNvSpPr txBox="1"/>
            <p:nvPr/>
          </p:nvSpPr>
          <p:spPr>
            <a:xfrm rot="0" flipH="0" flipV="0">
              <a:off x="10886687" y="6291778"/>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7" name="标题 1"/>
            <p:cNvSpPr txBox="1"/>
            <p:nvPr/>
          </p:nvSpPr>
          <p:spPr>
            <a:xfrm rot="0" flipH="0" flipV="0">
              <a:off x="10981584" y="6374855"/>
              <a:ext cx="170206" cy="193846"/>
            </a:xfrm>
            <a:custGeom>
              <a:avLst/>
              <a:gdLst>
                <a:gd name="connsiteX0" fmla="*/ 285750 w 342900"/>
                <a:gd name="connsiteY0" fmla="*/ 276130 h 390525"/>
                <a:gd name="connsiteX1" fmla="*/ 246507 w 342900"/>
                <a:gd name="connsiteY1" fmla="*/ 292322 h 390525"/>
                <a:gd name="connsiteX2" fmla="*/ 155353 w 342900"/>
                <a:gd name="connsiteY2" fmla="*/ 230791 h 390525"/>
                <a:gd name="connsiteX3" fmla="*/ 163163 w 342900"/>
                <a:gd name="connsiteY3" fmla="*/ 197358 h 390525"/>
                <a:gd name="connsiteX4" fmla="*/ 155353 w 342900"/>
                <a:gd name="connsiteY4" fmla="*/ 163925 h 390525"/>
                <a:gd name="connsiteX5" fmla="*/ 246507 w 342900"/>
                <a:gd name="connsiteY5" fmla="*/ 102394 h 390525"/>
                <a:gd name="connsiteX6" fmla="*/ 285750 w 342900"/>
                <a:gd name="connsiteY6" fmla="*/ 118586 h 390525"/>
                <a:gd name="connsiteX7" fmla="*/ 341471 w 342900"/>
                <a:gd name="connsiteY7" fmla="*/ 62865 h 390525"/>
                <a:gd name="connsiteX8" fmla="*/ 285750 w 342900"/>
                <a:gd name="connsiteY8" fmla="*/ 7144 h 390525"/>
                <a:gd name="connsiteX9" fmla="*/ 230028 w 342900"/>
                <a:gd name="connsiteY9" fmla="*/ 62865 h 390525"/>
                <a:gd name="connsiteX10" fmla="*/ 234219 w 342900"/>
                <a:gd name="connsiteY10" fmla="*/ 83820 h 390525"/>
                <a:gd name="connsiteX11" fmla="*/ 142970 w 342900"/>
                <a:gd name="connsiteY11" fmla="*/ 145447 h 390525"/>
                <a:gd name="connsiteX12" fmla="*/ 85154 w 342900"/>
                <a:gd name="connsiteY12" fmla="*/ 119348 h 390525"/>
                <a:gd name="connsiteX13" fmla="*/ 7144 w 342900"/>
                <a:gd name="connsiteY13" fmla="*/ 197358 h 390525"/>
                <a:gd name="connsiteX14" fmla="*/ 85154 w 342900"/>
                <a:gd name="connsiteY14" fmla="*/ 275368 h 390525"/>
                <a:gd name="connsiteX15" fmla="*/ 142970 w 342900"/>
                <a:gd name="connsiteY15" fmla="*/ 249269 h 390525"/>
                <a:gd name="connsiteX16" fmla="*/ 234219 w 342900"/>
                <a:gd name="connsiteY16" fmla="*/ 310896 h 390525"/>
                <a:gd name="connsiteX17" fmla="*/ 230028 w 342900"/>
                <a:gd name="connsiteY17" fmla="*/ 331851 h 390525"/>
                <a:gd name="connsiteX18" fmla="*/ 285750 w 342900"/>
                <a:gd name="connsiteY18" fmla="*/ 387572 h 390525"/>
                <a:gd name="connsiteX19" fmla="*/ 341471 w 342900"/>
                <a:gd name="connsiteY19" fmla="*/ 331851 h 390525"/>
                <a:gd name="connsiteX20" fmla="*/ 285750 w 342900"/>
                <a:gd name="connsiteY20" fmla="*/ 276130 h 390525"/>
              </a:gdLst>
              <a:rect l="l" t="t" r="r" b="b"/>
              <a:pathLst>
                <a:path w="342900" h="390525">
                  <a:moveTo>
                    <a:pt x="285750" y="276130"/>
                  </a:moveTo>
                  <a:cubicBezTo>
                    <a:pt x="270510" y="276130"/>
                    <a:pt x="256604" y="282321"/>
                    <a:pt x="246507" y="292322"/>
                  </a:cubicBezTo>
                  <a:lnTo>
                    <a:pt x="155353" y="230791"/>
                  </a:lnTo>
                  <a:cubicBezTo>
                    <a:pt x="160211" y="220599"/>
                    <a:pt x="163163" y="209360"/>
                    <a:pt x="163163" y="197358"/>
                  </a:cubicBezTo>
                  <a:cubicBezTo>
                    <a:pt x="163163" y="185357"/>
                    <a:pt x="160211" y="174117"/>
                    <a:pt x="155353" y="163925"/>
                  </a:cubicBezTo>
                  <a:lnTo>
                    <a:pt x="246507" y="102394"/>
                  </a:lnTo>
                  <a:cubicBezTo>
                    <a:pt x="256604" y="112395"/>
                    <a:pt x="270415" y="118586"/>
                    <a:pt x="285750" y="118586"/>
                  </a:cubicBezTo>
                  <a:cubicBezTo>
                    <a:pt x="316516" y="118586"/>
                    <a:pt x="341471" y="93631"/>
                    <a:pt x="341471" y="62865"/>
                  </a:cubicBezTo>
                  <a:cubicBezTo>
                    <a:pt x="341471" y="32099"/>
                    <a:pt x="316516" y="7144"/>
                    <a:pt x="285750" y="7144"/>
                  </a:cubicBezTo>
                  <a:cubicBezTo>
                    <a:pt x="254984" y="7144"/>
                    <a:pt x="230028" y="32099"/>
                    <a:pt x="230028" y="62865"/>
                  </a:cubicBezTo>
                  <a:cubicBezTo>
                    <a:pt x="230028" y="70295"/>
                    <a:pt x="231553" y="77343"/>
                    <a:pt x="234219" y="83820"/>
                  </a:cubicBezTo>
                  <a:lnTo>
                    <a:pt x="142970" y="145447"/>
                  </a:lnTo>
                  <a:cubicBezTo>
                    <a:pt x="128683" y="129540"/>
                    <a:pt x="108204" y="119348"/>
                    <a:pt x="85154" y="119348"/>
                  </a:cubicBezTo>
                  <a:cubicBezTo>
                    <a:pt x="42100" y="119348"/>
                    <a:pt x="7144" y="154305"/>
                    <a:pt x="7144" y="197358"/>
                  </a:cubicBezTo>
                  <a:cubicBezTo>
                    <a:pt x="7144" y="240411"/>
                    <a:pt x="42100" y="275368"/>
                    <a:pt x="85154" y="275368"/>
                  </a:cubicBezTo>
                  <a:cubicBezTo>
                    <a:pt x="108109" y="275368"/>
                    <a:pt x="128683" y="265176"/>
                    <a:pt x="142970" y="249269"/>
                  </a:cubicBezTo>
                  <a:lnTo>
                    <a:pt x="234219" y="310896"/>
                  </a:lnTo>
                  <a:cubicBezTo>
                    <a:pt x="231553" y="317373"/>
                    <a:pt x="230028" y="324421"/>
                    <a:pt x="230028" y="331851"/>
                  </a:cubicBezTo>
                  <a:cubicBezTo>
                    <a:pt x="230028" y="362617"/>
                    <a:pt x="254984" y="387572"/>
                    <a:pt x="285750" y="387572"/>
                  </a:cubicBezTo>
                  <a:cubicBezTo>
                    <a:pt x="316516" y="387572"/>
                    <a:pt x="341471" y="362617"/>
                    <a:pt x="341471" y="331851"/>
                  </a:cubicBezTo>
                  <a:cubicBezTo>
                    <a:pt x="341471" y="301085"/>
                    <a:pt x="316516" y="276130"/>
                    <a:pt x="285750" y="276130"/>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nvGrpSpPr>
          <p:cNvPr id="28" name=""/>
          <p:cNvGrpSpPr/>
          <p:nvPr/>
        </p:nvGrpSpPr>
        <p:grpSpPr>
          <a:xfrm>
            <a:off x="6299257" y="738880"/>
            <a:ext cx="1119799" cy="1237298"/>
            <a:chOff x="6299257" y="738880"/>
            <a:chExt cx="1119799" cy="1237298"/>
          </a:xfrm>
        </p:grpSpPr>
        <p:sp>
          <p:nvSpPr>
            <p:cNvPr id="29" name="标题 1"/>
            <p:cNvSpPr txBox="1"/>
            <p:nvPr/>
          </p:nvSpPr>
          <p:spPr>
            <a:xfrm rot="0" flipH="0" flipV="0">
              <a:off x="6299257" y="909848"/>
              <a:ext cx="724395" cy="724395"/>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30" name="标题 1"/>
            <p:cNvSpPr txBox="1"/>
            <p:nvPr/>
          </p:nvSpPr>
          <p:spPr>
            <a:xfrm rot="0" flipH="0" flipV="0">
              <a:off x="6907253" y="1634243"/>
              <a:ext cx="341935" cy="341935"/>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31" name="标题 1"/>
            <p:cNvSpPr txBox="1"/>
            <p:nvPr/>
          </p:nvSpPr>
          <p:spPr>
            <a:xfrm rot="0" flipH="0" flipV="0">
              <a:off x="6653127" y="738880"/>
              <a:ext cx="341935" cy="341935"/>
            </a:xfrm>
            <a:prstGeom prst="ellipse">
              <a:avLst/>
            </a:prstGeom>
            <a:solidFill>
              <a:schemeClr val="bg1">
                <a:lumMod val="50000"/>
              </a:schemeClr>
            </a:solidFill>
            <a:ln w="12700" cap="sq">
              <a:noFill/>
              <a:miter/>
            </a:ln>
          </p:spPr>
          <p:txBody>
            <a:bodyPr vert="horz" wrap="square" lIns="91440" tIns="45720" rIns="91440" bIns="45720" rtlCol="0" anchor="ctr"/>
            <a:lstStyle/>
            <a:p>
              <a:pPr algn="ctr"/>
              <a:endParaRPr kumimoji="1" lang="zh-CN" altLang="en-US"/>
            </a:p>
          </p:txBody>
        </p:sp>
        <p:sp>
          <p:nvSpPr>
            <p:cNvPr id="32" name="标题 1"/>
            <p:cNvSpPr txBox="1"/>
            <p:nvPr/>
          </p:nvSpPr>
          <p:spPr>
            <a:xfrm rot="0" flipH="0" flipV="0">
              <a:off x="7194147" y="1186562"/>
              <a:ext cx="224909" cy="224909"/>
            </a:xfrm>
            <a:prstGeom prst="ellipse">
              <a:avLst/>
            </a:prstGeom>
            <a:solidFill>
              <a:schemeClr val="bg1">
                <a:lumMod val="75000"/>
              </a:schemeClr>
            </a:solidFill>
            <a:ln w="12700" cap="sq">
              <a:noFill/>
              <a:miter/>
            </a:ln>
          </p:spPr>
          <p:txBody>
            <a:bodyPr vert="horz" wrap="square" lIns="91440" tIns="45720" rIns="91440" bIns="45720" rtlCol="0" anchor="ctr"/>
            <a:lstStyle/>
            <a:p>
              <a:pPr algn="ctr"/>
              <a:endParaRPr kumimoji="1" lang="zh-CN" altLang="en-US"/>
            </a:p>
          </p:txBody>
        </p:sp>
      </p:grpSp>
      <p:cxnSp>
        <p:nvCxnSpPr>
          <p:cNvPr id="33" name="标题 1"/>
          <p:cNvCxnSpPr/>
          <p:nvPr/>
        </p:nvCxnSpPr>
        <p:spPr>
          <a:xfrm rot="0" flipH="0" flipV="0">
            <a:off x="884137" y="6331276"/>
            <a:ext cx="1359973" cy="0"/>
          </a:xfrm>
          <a:prstGeom prst="line">
            <a:avLst/>
          </a:prstGeom>
          <a:noFill/>
          <a:ln w="53975" cap="sq">
            <a:solidFill>
              <a:schemeClr val="accent1"/>
            </a:solidFill>
            <a:miter/>
          </a:ln>
        </p:spPr>
      </p:cxnSp>
      <p:cxnSp>
        <p:nvCxnSpPr>
          <p:cNvPr id="34" name="标题 1"/>
          <p:cNvCxnSpPr/>
          <p:nvPr/>
        </p:nvCxnSpPr>
        <p:spPr>
          <a:xfrm rot="0" flipH="0" flipV="0">
            <a:off x="884137" y="6533406"/>
            <a:ext cx="720000" cy="0"/>
          </a:xfrm>
          <a:prstGeom prst="line">
            <a:avLst/>
          </a:prstGeom>
          <a:noFill/>
          <a:ln w="53975" cap="sq">
            <a:solidFill>
              <a:schemeClr val="accent1"/>
            </a:solidFill>
            <a:miter/>
          </a:ln>
        </p:spPr>
      </p:cxnSp>
      <p:pic>
        <p:nvPicPr>
          <p:cNvPr id="35" name=""/>
          <p:cNvPicPr>
            <a:picLocks noChangeAspect="1"/>
          </p:cNvPicPr>
          <p:nvPr/>
        </p:nvPicPr>
        <p:blipFill>
          <a:blip r:embed="rId3">
            <a:alphaModFix amt="100000"/>
          </a:blip>
          <a:srcRect l="0" t="0" r="0" b="0"/>
          <a:stretch>
            <a:fillRect/>
          </a:stretch>
        </p:blipFill>
        <p:spPr>
          <a:xfrm rot="0" flipH="0" flipV="0">
            <a:off x="334714" y="415764"/>
            <a:ext cx="445047" cy="323116"/>
          </a:xfrm>
          <a:prstGeom prst="rect">
            <a:avLst/>
          </a:prstGeom>
          <a:noFill/>
          <a:ln>
            <a:noFill/>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accent1">
              <a:lumMod val="20000"/>
              <a:lumOff val="80000"/>
              <a:alpha val="41000"/>
            </a:schemeClr>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0" flipH="0" flipV="0">
            <a:off x="660400" y="724645"/>
            <a:ext cx="4145973" cy="831273"/>
          </a:xfrm>
          <a:prstGeom prst="rect">
            <a:avLst/>
          </a:prstGeom>
          <a:solidFill>
            <a:schemeClr val="accent1"/>
          </a:solidFill>
          <a:ln w="9525"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788349" y="820426"/>
            <a:ext cx="3890074" cy="639710"/>
          </a:xfrm>
          <a:prstGeom prst="rect">
            <a:avLst/>
          </a:prstGeom>
          <a:noFill/>
          <a:ln w="12700" cap="sq">
            <a:noFill/>
            <a:miter/>
          </a:ln>
        </p:spPr>
        <p:txBody>
          <a:bodyPr vert="horz" wrap="square" lIns="0" tIns="0" rIns="0" bIns="0" rtlCol="0" anchor="ctr"/>
          <a:lstStyle/>
          <a:p>
            <a:pPr algn="l"/>
            <a:r>
              <a:rPr kumimoji="1" lang="en-US" altLang="zh-CN" sz="5000">
                <a:ln w="12700">
                  <a:noFill/>
                </a:ln>
                <a:solidFill>
                  <a:srgbClr val="FFFFFF">
                    <a:alpha val="100000"/>
                  </a:srgbClr>
                </a:solidFill>
                <a:latin typeface="Source Han Sans"/>
                <a:ea typeface="Source Han Sans"/>
                <a:cs typeface="Source Han Sans"/>
              </a:rPr>
              <a:t>CONTENTS</a:t>
            </a:r>
            <a:endParaRPr kumimoji="1" lang="zh-CN" altLang="en-US"/>
          </a:p>
        </p:txBody>
      </p:sp>
      <p:cxnSp>
        <p:nvCxnSpPr>
          <p:cNvPr id="5" name="标题 1"/>
          <p:cNvCxnSpPr/>
          <p:nvPr/>
        </p:nvCxnSpPr>
        <p:spPr>
          <a:xfrm rot="0" flipH="1" flipV="0">
            <a:off x="660400" y="1693491"/>
            <a:ext cx="10858500" cy="0"/>
          </a:xfrm>
          <a:prstGeom prst="line">
            <a:avLst/>
          </a:prstGeom>
          <a:noFill/>
          <a:ln w="12700" cap="sq">
            <a:solidFill>
              <a:schemeClr val="tx1"/>
            </a:solidFill>
            <a:miter/>
          </a:ln>
        </p:spPr>
      </p:cxnSp>
      <p:sp>
        <p:nvSpPr>
          <p:cNvPr id="6" name="标题 1"/>
          <p:cNvSpPr txBox="1"/>
          <p:nvPr/>
        </p:nvSpPr>
        <p:spPr>
          <a:xfrm rot="0" flipH="0" flipV="0">
            <a:off x="6838900" y="2561119"/>
            <a:ext cx="4680000" cy="900000"/>
          </a:xfrm>
          <a:prstGeom prst="rect">
            <a:avLst/>
          </a:prstGeom>
          <a:noFill/>
          <a:ln>
            <a:noFill/>
          </a:ln>
        </p:spPr>
        <p:txBody>
          <a:bodyPr vert="horz" wrap="square" lIns="0" tIns="0" rIns="0" bIns="0" rtlCol="0" anchor="t"/>
          <a:lstStyle/>
          <a:p>
            <a:pPr algn="l"/>
            <a:r>
              <a:rPr kumimoji="1" lang="en-US" altLang="zh-CN" sz="1800">
                <a:ln w="12700">
                  <a:noFill/>
                </a:ln>
                <a:solidFill>
                  <a:srgbClr val="262626">
                    <a:alpha val="100000"/>
                  </a:srgbClr>
                </a:solidFill>
                <a:latin typeface="SourceHanSerifJP-Regular"/>
                <a:ea typeface="SourceHanSerifJP-Regular"/>
                <a:cs typeface="SourceHanSerifJP-Regular"/>
              </a:rPr>
              <a:t>Feloの主な特徴</a:t>
            </a:r>
            <a:endParaRPr kumimoji="1" lang="zh-CN" altLang="en-US"/>
          </a:p>
        </p:txBody>
      </p:sp>
      <p:sp>
        <p:nvSpPr>
          <p:cNvPr id="7" name="标题 1"/>
          <p:cNvSpPr txBox="1"/>
          <p:nvPr/>
        </p:nvSpPr>
        <p:spPr>
          <a:xfrm rot="0" flipH="0" flipV="0">
            <a:off x="6432725" y="2524314"/>
            <a:ext cx="393700" cy="330200"/>
          </a:xfrm>
          <a:prstGeom prst="rect">
            <a:avLst/>
          </a:prstGeom>
          <a:noFill/>
          <a:ln w="12700" cap="sq">
            <a:noFill/>
            <a:miter/>
          </a:ln>
        </p:spPr>
        <p:txBody>
          <a:bodyPr vert="horz" wrap="square" lIns="0" tIns="0" rIns="0" bIns="0" rtlCol="0" anchor="ctr">
            <a:spAutoFit/>
          </a:bodyPr>
          <a:lstStyle/>
          <a:p>
            <a:pPr algn="l"/>
            <a:r>
              <a:rPr kumimoji="1" lang="en-US" altLang="zh-CN" sz="2400">
                <a:ln w="12700">
                  <a:noFill/>
                </a:ln>
                <a:solidFill>
                  <a:srgbClr val="F0861C">
                    <a:alpha val="100000"/>
                  </a:srgbClr>
                </a:solidFill>
                <a:latin typeface="Source Han Sans"/>
                <a:ea typeface="Source Han Sans"/>
                <a:cs typeface="Source Han Sans"/>
              </a:rPr>
              <a:t>2.</a:t>
            </a:r>
            <a:endParaRPr kumimoji="1" lang="zh-CN" altLang="en-US"/>
          </a:p>
        </p:txBody>
      </p:sp>
      <p:sp>
        <p:nvSpPr>
          <p:cNvPr id="8" name="标题 1"/>
          <p:cNvSpPr txBox="1"/>
          <p:nvPr/>
        </p:nvSpPr>
        <p:spPr>
          <a:xfrm rot="0" flipH="0" flipV="0">
            <a:off x="660400" y="2524314"/>
            <a:ext cx="393700" cy="330200"/>
          </a:xfrm>
          <a:prstGeom prst="rect">
            <a:avLst/>
          </a:prstGeom>
          <a:noFill/>
          <a:ln w="12700" cap="sq">
            <a:noFill/>
            <a:miter/>
          </a:ln>
        </p:spPr>
        <p:txBody>
          <a:bodyPr vert="horz" wrap="square" lIns="0" tIns="0" rIns="0" bIns="0" rtlCol="0" anchor="ctr">
            <a:spAutoFit/>
          </a:bodyPr>
          <a:lstStyle/>
          <a:p>
            <a:pPr algn="l"/>
            <a:r>
              <a:rPr kumimoji="1" lang="en-US" altLang="zh-CN" sz="2400">
                <a:ln w="12700">
                  <a:noFill/>
                </a:ln>
                <a:solidFill>
                  <a:srgbClr val="F0861C">
                    <a:alpha val="100000"/>
                  </a:srgbClr>
                </a:solidFill>
                <a:latin typeface="Source Han Sans"/>
                <a:ea typeface="Source Han Sans"/>
                <a:cs typeface="Source Han Sans"/>
              </a:rPr>
              <a:t>1.</a:t>
            </a:r>
            <a:endParaRPr kumimoji="1" lang="zh-CN" altLang="en-US"/>
          </a:p>
        </p:txBody>
      </p:sp>
      <p:sp>
        <p:nvSpPr>
          <p:cNvPr id="9" name="标题 1"/>
          <p:cNvSpPr txBox="1"/>
          <p:nvPr/>
        </p:nvSpPr>
        <p:spPr>
          <a:xfrm rot="0" flipH="0" flipV="0">
            <a:off x="1055347" y="2561119"/>
            <a:ext cx="4680000" cy="900000"/>
          </a:xfrm>
          <a:prstGeom prst="rect">
            <a:avLst/>
          </a:prstGeom>
          <a:noFill/>
          <a:ln>
            <a:noFill/>
          </a:ln>
        </p:spPr>
        <p:txBody>
          <a:bodyPr vert="horz" wrap="square" lIns="0" tIns="0" rIns="0" bIns="0" rtlCol="0" anchor="t"/>
          <a:lstStyle/>
          <a:p>
            <a:pPr algn="l"/>
            <a:r>
              <a:rPr kumimoji="1" lang="en-US" altLang="zh-CN" sz="1800">
                <a:ln w="12700">
                  <a:noFill/>
                </a:ln>
                <a:solidFill>
                  <a:srgbClr val="262626">
                    <a:alpha val="100000"/>
                  </a:srgbClr>
                </a:solidFill>
                <a:latin typeface="SourceHanSerifJP-Regular"/>
                <a:ea typeface="SourceHanSerifJP-Regular"/>
                <a:cs typeface="SourceHanSerifJP-Regular"/>
              </a:rPr>
              <a:t>Feloの基礎と成り立ち</a:t>
            </a:r>
            <a:endParaRPr kumimoji="1" lang="zh-CN" altLang="en-US"/>
          </a:p>
        </p:txBody>
      </p:sp>
      <p:sp>
        <p:nvSpPr>
          <p:cNvPr id="10" name="标题 1"/>
          <p:cNvSpPr txBox="1"/>
          <p:nvPr/>
        </p:nvSpPr>
        <p:spPr>
          <a:xfrm rot="0" flipH="0" flipV="0">
            <a:off x="6838900" y="3620719"/>
            <a:ext cx="4680000" cy="900000"/>
          </a:xfrm>
          <a:prstGeom prst="rect">
            <a:avLst/>
          </a:prstGeom>
          <a:noFill/>
          <a:ln>
            <a:noFill/>
          </a:ln>
        </p:spPr>
        <p:txBody>
          <a:bodyPr vert="horz" wrap="square" lIns="0" tIns="0" rIns="0" bIns="0" rtlCol="0" anchor="t"/>
          <a:lstStyle/>
          <a:p>
            <a:pPr algn="l"/>
            <a:r>
              <a:rPr kumimoji="1" lang="en-US" altLang="zh-CN" sz="1800">
                <a:ln w="12700">
                  <a:noFill/>
                </a:ln>
                <a:solidFill>
                  <a:srgbClr val="262626">
                    <a:alpha val="100000"/>
                  </a:srgbClr>
                </a:solidFill>
                <a:latin typeface="SourceHanSerifJP-Regular"/>
                <a:ea typeface="SourceHanSerifJP-Regular"/>
                <a:cs typeface="SourceHanSerifJP-Regular"/>
              </a:rPr>
              <a:t>Feloの活用シーン</a:t>
            </a:r>
            <a:endParaRPr kumimoji="1" lang="zh-CN" altLang="en-US"/>
          </a:p>
        </p:txBody>
      </p:sp>
      <p:sp>
        <p:nvSpPr>
          <p:cNvPr id="11" name="标题 1"/>
          <p:cNvSpPr txBox="1"/>
          <p:nvPr/>
        </p:nvSpPr>
        <p:spPr>
          <a:xfrm rot="0" flipH="0" flipV="0">
            <a:off x="1055347" y="3620719"/>
            <a:ext cx="4680000" cy="900000"/>
          </a:xfrm>
          <a:prstGeom prst="rect">
            <a:avLst/>
          </a:prstGeom>
          <a:noFill/>
          <a:ln>
            <a:noFill/>
          </a:ln>
        </p:spPr>
        <p:txBody>
          <a:bodyPr vert="horz" wrap="square" lIns="0" tIns="0" rIns="0" bIns="0" rtlCol="0" anchor="t"/>
          <a:lstStyle/>
          <a:p>
            <a:pPr algn="l"/>
            <a:r>
              <a:rPr kumimoji="1" lang="en-US" altLang="zh-CN" sz="1800">
                <a:ln w="12700">
                  <a:noFill/>
                </a:ln>
                <a:solidFill>
                  <a:srgbClr val="262626">
                    <a:alpha val="100000"/>
                  </a:srgbClr>
                </a:solidFill>
                <a:latin typeface="SourceHanSerifJP-Regular"/>
                <a:ea typeface="SourceHanSerifJP-Regular"/>
                <a:cs typeface="SourceHanSerifJP-Regular"/>
              </a:rPr>
              <a:t>リアルタイム情報収集と視覚的な情報整理</a:t>
            </a:r>
            <a:endParaRPr kumimoji="1" lang="zh-CN" altLang="en-US"/>
          </a:p>
        </p:txBody>
      </p:sp>
      <p:sp>
        <p:nvSpPr>
          <p:cNvPr id="12" name="标题 1"/>
          <p:cNvSpPr txBox="1"/>
          <p:nvPr/>
        </p:nvSpPr>
        <p:spPr>
          <a:xfrm rot="0" flipH="0" flipV="0">
            <a:off x="660400" y="3570565"/>
            <a:ext cx="393700" cy="330200"/>
          </a:xfrm>
          <a:prstGeom prst="rect">
            <a:avLst/>
          </a:prstGeom>
          <a:noFill/>
          <a:ln w="12700" cap="sq">
            <a:noFill/>
            <a:miter/>
          </a:ln>
        </p:spPr>
        <p:txBody>
          <a:bodyPr vert="horz" wrap="square" lIns="0" tIns="0" rIns="0" bIns="0" rtlCol="0" anchor="ctr">
            <a:spAutoFit/>
          </a:bodyPr>
          <a:lstStyle/>
          <a:p>
            <a:pPr algn="l"/>
            <a:r>
              <a:rPr kumimoji="1" lang="en-US" altLang="zh-CN" sz="2400">
                <a:ln w="12700">
                  <a:noFill/>
                </a:ln>
                <a:solidFill>
                  <a:srgbClr val="F0861C">
                    <a:alpha val="100000"/>
                  </a:srgbClr>
                </a:solidFill>
                <a:latin typeface="Source Han Sans"/>
                <a:ea typeface="Source Han Sans"/>
                <a:cs typeface="Source Han Sans"/>
              </a:rPr>
              <a:t>3.</a:t>
            </a:r>
            <a:endParaRPr kumimoji="1" lang="zh-CN" altLang="en-US"/>
          </a:p>
        </p:txBody>
      </p:sp>
      <p:sp>
        <p:nvSpPr>
          <p:cNvPr id="13" name="标题 1"/>
          <p:cNvSpPr txBox="1"/>
          <p:nvPr/>
        </p:nvSpPr>
        <p:spPr>
          <a:xfrm rot="0" flipH="0" flipV="0">
            <a:off x="6432725" y="3570565"/>
            <a:ext cx="393700" cy="330200"/>
          </a:xfrm>
          <a:prstGeom prst="rect">
            <a:avLst/>
          </a:prstGeom>
          <a:noFill/>
          <a:ln w="12700" cap="sq">
            <a:noFill/>
            <a:miter/>
          </a:ln>
        </p:spPr>
        <p:txBody>
          <a:bodyPr vert="horz" wrap="square" lIns="0" tIns="0" rIns="0" bIns="0" rtlCol="0" anchor="ctr">
            <a:spAutoFit/>
          </a:bodyPr>
          <a:lstStyle/>
          <a:p>
            <a:pPr algn="l"/>
            <a:r>
              <a:rPr kumimoji="1" lang="en-US" altLang="zh-CN" sz="2400">
                <a:ln w="12700">
                  <a:noFill/>
                </a:ln>
                <a:solidFill>
                  <a:srgbClr val="F0861C">
                    <a:alpha val="100000"/>
                  </a:srgbClr>
                </a:solidFill>
                <a:latin typeface="Source Han Sans"/>
                <a:ea typeface="Source Han Sans"/>
                <a:cs typeface="Source Han Sans"/>
              </a:rPr>
              <a:t>4.</a:t>
            </a:r>
            <a:endParaRPr kumimoji="1" lang="zh-CN" altLang="en-US"/>
          </a:p>
        </p:txBody>
      </p:sp>
      <p:sp>
        <p:nvSpPr>
          <p:cNvPr id="14" name="标题 1"/>
          <p:cNvSpPr txBox="1"/>
          <p:nvPr/>
        </p:nvSpPr>
        <p:spPr>
          <a:xfrm rot="0" flipH="0" flipV="0">
            <a:off x="1055347" y="4680320"/>
            <a:ext cx="4680000" cy="900000"/>
          </a:xfrm>
          <a:prstGeom prst="rect">
            <a:avLst/>
          </a:prstGeom>
          <a:noFill/>
          <a:ln>
            <a:noFill/>
          </a:ln>
        </p:spPr>
        <p:txBody>
          <a:bodyPr vert="horz" wrap="square" lIns="0" tIns="0" rIns="0" bIns="0" rtlCol="0" anchor="t"/>
          <a:lstStyle/>
          <a:p>
            <a:pPr algn="l"/>
            <a:r>
              <a:rPr kumimoji="1" lang="en-US" altLang="zh-CN" sz="1800">
                <a:ln w="12700">
                  <a:noFill/>
                </a:ln>
                <a:solidFill>
                  <a:srgbClr val="262626">
                    <a:alpha val="100000"/>
                  </a:srgbClr>
                </a:solidFill>
                <a:latin typeface="SourceHanSerifJP-Regular"/>
                <a:ea typeface="SourceHanSerifJP-Regular"/>
                <a:cs typeface="SourceHanSerifJP-Regular"/>
              </a:rPr>
              <a:t>Feloの技術的進化と将来展望</a:t>
            </a:r>
            <a:endParaRPr kumimoji="1" lang="zh-CN" altLang="en-US"/>
          </a:p>
        </p:txBody>
      </p:sp>
      <p:sp>
        <p:nvSpPr>
          <p:cNvPr id="15" name="标题 1"/>
          <p:cNvSpPr txBox="1"/>
          <p:nvPr/>
        </p:nvSpPr>
        <p:spPr>
          <a:xfrm rot="0" flipH="0" flipV="0">
            <a:off x="660400" y="4630166"/>
            <a:ext cx="393700" cy="330200"/>
          </a:xfrm>
          <a:prstGeom prst="rect">
            <a:avLst/>
          </a:prstGeom>
          <a:noFill/>
          <a:ln w="12700" cap="sq">
            <a:noFill/>
            <a:miter/>
          </a:ln>
        </p:spPr>
        <p:txBody>
          <a:bodyPr vert="horz" wrap="square" lIns="0" tIns="0" rIns="0" bIns="0" rtlCol="0" anchor="ctr">
            <a:spAutoFit/>
          </a:bodyPr>
          <a:lstStyle/>
          <a:p>
            <a:pPr algn="l"/>
            <a:r>
              <a:rPr kumimoji="1" lang="en-US" altLang="zh-CN" sz="2400">
                <a:ln w="12700">
                  <a:noFill/>
                </a:ln>
                <a:solidFill>
                  <a:srgbClr val="F0861C">
                    <a:alpha val="100000"/>
                  </a:srgbClr>
                </a:solidFill>
                <a:latin typeface="Source Han Sans"/>
                <a:ea typeface="Source Han Sans"/>
                <a:cs typeface="Source Han Sans"/>
              </a:rPr>
              <a:t>5.</a:t>
            </a:r>
            <a:endParaRPr kumimoji="1" lang="zh-CN" altLang="en-US"/>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183" t="0" r="183" b="0"/>
          <a:stretch>
            <a:fillRect/>
          </a:stretch>
        </p:blipFill>
        <p:spPr>
          <a:xfrm rot="0" flipH="0" flipV="0">
            <a:off x="-565426" y="0"/>
            <a:ext cx="12757426" cy="7176052"/>
          </a:xfrm>
          <a:custGeom>
            <a:avLst/>
            <a:gdLst/>
            <a:rect l="l" t="t" r="r" b="b"/>
            <a:pathLst>
              <a:path w="12763500" h="7175500">
                <a:moveTo>
                  <a:pt x="0" y="0"/>
                </a:moveTo>
                <a:lnTo>
                  <a:pt x="12757426" y="0"/>
                </a:lnTo>
                <a:lnTo>
                  <a:pt x="12757426" y="7176052"/>
                </a:lnTo>
                <a:lnTo>
                  <a:pt x="0" y="7176052"/>
                </a:lnTo>
                <a:close/>
              </a:path>
            </a:pathLst>
          </a:custGeom>
          <a:noFill/>
          <a:ln>
            <a:noFill/>
          </a:ln>
        </p:spPr>
      </p:pic>
      <p:sp>
        <p:nvSpPr>
          <p:cNvPr id="3" name="标题 1"/>
          <p:cNvSpPr txBox="1"/>
          <p:nvPr/>
        </p:nvSpPr>
        <p:spPr>
          <a:xfrm rot="0" flipH="0" flipV="0">
            <a:off x="3205410" y="2566686"/>
            <a:ext cx="5923121" cy="2681826"/>
          </a:xfrm>
          <a:prstGeom prst="rect">
            <a:avLst/>
          </a:prstGeom>
          <a:noFill/>
          <a:ln>
            <a:noFill/>
          </a:ln>
        </p:spPr>
        <p:txBody>
          <a:bodyPr vert="horz" wrap="square" lIns="91440" tIns="45720" rIns="91440" bIns="45720" rtlCol="0" anchor="t"/>
          <a:lstStyle/>
          <a:p>
            <a:pPr algn="l"/>
            <a:r>
              <a:rPr kumimoji="1" lang="en-US" altLang="zh-CN" sz="3600">
                <a:ln w="12700">
                  <a:noFill/>
                </a:ln>
                <a:solidFill>
                  <a:srgbClr val="FFFFFF">
                    <a:alpha val="100000"/>
                  </a:srgbClr>
                </a:solidFill>
                <a:latin typeface="SourceHanSerifJP-Bold"/>
                <a:ea typeface="SourceHanSerifJP-Bold"/>
                <a:cs typeface="SourceHanSerifJP-Bold"/>
              </a:rPr>
              <a:t>Feloの基礎と成り立ち</a:t>
            </a:r>
            <a:endParaRPr kumimoji="1" lang="zh-CN" altLang="en-US"/>
          </a:p>
        </p:txBody>
      </p:sp>
      <p:sp>
        <p:nvSpPr>
          <p:cNvPr id="4" name="标题 1"/>
          <p:cNvSpPr txBox="1"/>
          <p:nvPr/>
        </p:nvSpPr>
        <p:spPr>
          <a:xfrm rot="0" flipH="0" flipV="0">
            <a:off x="3205410" y="350818"/>
            <a:ext cx="2277830" cy="2136691"/>
          </a:xfrm>
          <a:prstGeom prst="rect">
            <a:avLst/>
          </a:prstGeom>
          <a:noFill/>
          <a:ln>
            <a:noFill/>
          </a:ln>
        </p:spPr>
        <p:txBody>
          <a:bodyPr vert="horz" wrap="square" lIns="91440" tIns="45720" rIns="91440" bIns="45720" rtlCol="0" anchor="b"/>
          <a:lstStyle/>
          <a:p>
            <a:pPr algn="l"/>
            <a:r>
              <a:rPr kumimoji="1" lang="en-US" altLang="zh-CN" sz="8800">
                <a:ln w="12700">
                  <a:noFill/>
                </a:ln>
                <a:solidFill>
                  <a:srgbClr val="FFFFFF">
                    <a:alpha val="100000"/>
                  </a:srgbClr>
                </a:solidFill>
                <a:latin typeface="OPPOSans H"/>
                <a:ea typeface="OPPOSans H"/>
                <a:cs typeface="OPPOSans H"/>
              </a:rPr>
              <a:t>01</a:t>
            </a:r>
            <a:endParaRPr kumimoji="1" lang="zh-CN" altLang="en-US"/>
          </a:p>
        </p:txBody>
      </p:sp>
      <p:grpSp>
        <p:nvGrpSpPr>
          <p:cNvPr id="5" name=""/>
          <p:cNvGrpSpPr/>
          <p:nvPr/>
        </p:nvGrpSpPr>
        <p:grpSpPr>
          <a:xfrm>
            <a:off x="7717820" y="1246311"/>
            <a:ext cx="1119799" cy="1237298"/>
            <a:chOff x="7717820" y="1246311"/>
            <a:chExt cx="1119799" cy="1237298"/>
          </a:xfrm>
        </p:grpSpPr>
        <p:sp>
          <p:nvSpPr>
            <p:cNvPr id="6" name="标题 1"/>
            <p:cNvSpPr txBox="1"/>
            <p:nvPr/>
          </p:nvSpPr>
          <p:spPr>
            <a:xfrm rot="0" flipH="0" flipV="0">
              <a:off x="7717820" y="1417279"/>
              <a:ext cx="724395" cy="724395"/>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rot="0" flipH="0" flipV="0">
              <a:off x="8325816" y="2141674"/>
              <a:ext cx="341935" cy="341935"/>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rot="0" flipH="0" flipV="0">
              <a:off x="8071690" y="1246311"/>
              <a:ext cx="341935" cy="341935"/>
            </a:xfrm>
            <a:prstGeom prst="ellipse">
              <a:avLst/>
            </a:prstGeom>
            <a:solidFill>
              <a:schemeClr val="bg1">
                <a:lumMod val="50000"/>
              </a:schemeClr>
            </a:soli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rot="0" flipH="0" flipV="0">
              <a:off x="8612710" y="1693993"/>
              <a:ext cx="224909" cy="224909"/>
            </a:xfrm>
            <a:prstGeom prst="ellipse">
              <a:avLst/>
            </a:prstGeom>
            <a:solidFill>
              <a:schemeClr val="bg1">
                <a:lumMod val="75000"/>
              </a:schemeClr>
            </a:solidFill>
            <a:ln w="12700" cap="sq">
              <a:noFill/>
              <a:miter/>
            </a:ln>
          </p:spPr>
          <p:txBody>
            <a:bodyPr vert="horz" wrap="square" lIns="91440" tIns="45720" rIns="91440" bIns="45720" rtlCol="0" anchor="ctr"/>
            <a:lstStyle/>
            <a:p>
              <a:pPr algn="ctr"/>
              <a:endParaRPr kumimoji="1" lang="zh-CN" altLang="en-US"/>
            </a:p>
          </p:txBody>
        </p:sp>
      </p:grpSp>
      <p:grpSp>
        <p:nvGrpSpPr>
          <p:cNvPr id="10" name=""/>
          <p:cNvGrpSpPr/>
          <p:nvPr/>
        </p:nvGrpSpPr>
        <p:grpSpPr>
          <a:xfrm>
            <a:off x="3205410" y="5383664"/>
            <a:ext cx="360000" cy="360000"/>
            <a:chOff x="3205410" y="5383664"/>
            <a:chExt cx="360000" cy="360000"/>
          </a:xfrm>
        </p:grpSpPr>
        <p:sp>
          <p:nvSpPr>
            <p:cNvPr id="11" name="标题 1"/>
            <p:cNvSpPr txBox="1"/>
            <p:nvPr/>
          </p:nvSpPr>
          <p:spPr>
            <a:xfrm rot="0" flipH="0" flipV="0">
              <a:off x="3205410"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12" name=""/>
            <p:cNvGrpSpPr/>
            <p:nvPr/>
          </p:nvGrpSpPr>
          <p:grpSpPr>
            <a:xfrm>
              <a:off x="3276436" y="5467534"/>
              <a:ext cx="217948" cy="193846"/>
              <a:chOff x="3276436" y="5467534"/>
              <a:chExt cx="217948" cy="193846"/>
            </a:xfrm>
          </p:grpSpPr>
          <p:sp>
            <p:nvSpPr>
              <p:cNvPr id="13" name="标题 1"/>
              <p:cNvSpPr txBox="1"/>
              <p:nvPr/>
            </p:nvSpPr>
            <p:spPr>
              <a:xfrm rot="0" flipH="0" flipV="0">
                <a:off x="3276490" y="5467534"/>
                <a:ext cx="217894" cy="90346"/>
              </a:xfrm>
              <a:custGeom>
                <a:avLst/>
                <a:gdLst>
                  <a:gd name="connsiteX0" fmla="*/ 380333 w 390525"/>
                  <a:gd name="connsiteY0" fmla="*/ 74724 h 161925"/>
                  <a:gd name="connsiteX1" fmla="*/ 201263 w 390525"/>
                  <a:gd name="connsiteY1" fmla="*/ 7858 h 161925"/>
                  <a:gd name="connsiteX2" fmla="*/ 193453 w 390525"/>
                  <a:gd name="connsiteY2" fmla="*/ 7858 h 161925"/>
                  <a:gd name="connsiteX3" fmla="*/ 14383 w 390525"/>
                  <a:gd name="connsiteY3" fmla="*/ 74724 h 161925"/>
                  <a:gd name="connsiteX4" fmla="*/ 7144 w 390525"/>
                  <a:gd name="connsiteY4" fmla="*/ 85201 h 161925"/>
                  <a:gd name="connsiteX5" fmla="*/ 14383 w 390525"/>
                  <a:gd name="connsiteY5" fmla="*/ 95679 h 161925"/>
                  <a:gd name="connsiteX6" fmla="*/ 193453 w 390525"/>
                  <a:gd name="connsiteY6" fmla="*/ 162544 h 161925"/>
                  <a:gd name="connsiteX7" fmla="*/ 197358 w 390525"/>
                  <a:gd name="connsiteY7" fmla="*/ 163211 h 161925"/>
                  <a:gd name="connsiteX8" fmla="*/ 201263 w 390525"/>
                  <a:gd name="connsiteY8" fmla="*/ 162544 h 161925"/>
                  <a:gd name="connsiteX9" fmla="*/ 380333 w 390525"/>
                  <a:gd name="connsiteY9" fmla="*/ 95679 h 161925"/>
                  <a:gd name="connsiteX10" fmla="*/ 387572 w 390525"/>
                  <a:gd name="connsiteY10" fmla="*/ 85201 h 161925"/>
                  <a:gd name="connsiteX11" fmla="*/ 380333 w 390525"/>
                  <a:gd name="connsiteY11" fmla="*/ 74724 h 161925"/>
                </a:gdLst>
                <a:rect l="l" t="t" r="r" b="b"/>
                <a:pathLst>
                  <a:path w="390525" h="161925">
                    <a:moveTo>
                      <a:pt x="380333" y="74724"/>
                    </a:moveTo>
                    <a:lnTo>
                      <a:pt x="201263" y="7858"/>
                    </a:lnTo>
                    <a:cubicBezTo>
                      <a:pt x="198691" y="6906"/>
                      <a:pt x="195929" y="6906"/>
                      <a:pt x="193453" y="7858"/>
                    </a:cubicBezTo>
                    <a:lnTo>
                      <a:pt x="14383" y="74724"/>
                    </a:lnTo>
                    <a:cubicBezTo>
                      <a:pt x="10001" y="76343"/>
                      <a:pt x="7144" y="80534"/>
                      <a:pt x="7144" y="85201"/>
                    </a:cubicBezTo>
                    <a:cubicBezTo>
                      <a:pt x="7144" y="89868"/>
                      <a:pt x="10001" y="93964"/>
                      <a:pt x="14383" y="95679"/>
                    </a:cubicBezTo>
                    <a:lnTo>
                      <a:pt x="193453" y="162544"/>
                    </a:lnTo>
                    <a:cubicBezTo>
                      <a:pt x="194691" y="163020"/>
                      <a:pt x="196025" y="163211"/>
                      <a:pt x="197358" y="163211"/>
                    </a:cubicBezTo>
                    <a:cubicBezTo>
                      <a:pt x="198691" y="163211"/>
                      <a:pt x="200025" y="163020"/>
                      <a:pt x="201263" y="162544"/>
                    </a:cubicBezTo>
                    <a:lnTo>
                      <a:pt x="380333" y="95679"/>
                    </a:lnTo>
                    <a:cubicBezTo>
                      <a:pt x="384715" y="94059"/>
                      <a:pt x="387572" y="89868"/>
                      <a:pt x="387572" y="85201"/>
                    </a:cubicBezTo>
                    <a:cubicBezTo>
                      <a:pt x="387572" y="80534"/>
                      <a:pt x="384620" y="76343"/>
                      <a:pt x="380333" y="74724"/>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4" name="标题 1"/>
              <p:cNvSpPr txBox="1"/>
              <p:nvPr/>
            </p:nvSpPr>
            <p:spPr>
              <a:xfrm rot="0" flipH="0" flipV="0">
                <a:off x="3276436" y="5592292"/>
                <a:ext cx="217894" cy="69088"/>
              </a:xfrm>
              <a:custGeom>
                <a:avLst/>
                <a:gdLst>
                  <a:gd name="connsiteX0" fmla="*/ 380429 w 390525"/>
                  <a:gd name="connsiteY0" fmla="*/ 29432 h 123825"/>
                  <a:gd name="connsiteX1" fmla="*/ 321088 w 390525"/>
                  <a:gd name="connsiteY1" fmla="*/ 7239 h 123825"/>
                  <a:gd name="connsiteX2" fmla="*/ 209169 w 390525"/>
                  <a:gd name="connsiteY2" fmla="*/ 48958 h 123825"/>
                  <a:gd name="connsiteX3" fmla="*/ 197454 w 390525"/>
                  <a:gd name="connsiteY3" fmla="*/ 51054 h 123825"/>
                  <a:gd name="connsiteX4" fmla="*/ 185833 w 390525"/>
                  <a:gd name="connsiteY4" fmla="*/ 48958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429 w 390525"/>
                  <a:gd name="connsiteY14" fmla="*/ 29432 h 123825"/>
                </a:gdLst>
                <a:rect l="l" t="t" r="r" b="b"/>
                <a:pathLst>
                  <a:path w="390525" h="123825">
                    <a:moveTo>
                      <a:pt x="380429" y="29432"/>
                    </a:moveTo>
                    <a:lnTo>
                      <a:pt x="321088" y="7239"/>
                    </a:lnTo>
                    <a:lnTo>
                      <a:pt x="209169" y="48958"/>
                    </a:lnTo>
                    <a:cubicBezTo>
                      <a:pt x="205359" y="50387"/>
                      <a:pt x="201454" y="51054"/>
                      <a:pt x="197454" y="51054"/>
                    </a:cubicBezTo>
                    <a:cubicBezTo>
                      <a:pt x="193453" y="51054"/>
                      <a:pt x="189548" y="50387"/>
                      <a:pt x="185833" y="48958"/>
                    </a:cubicBezTo>
                    <a:lnTo>
                      <a:pt x="73723" y="7144"/>
                    </a:lnTo>
                    <a:lnTo>
                      <a:pt x="14383" y="29337"/>
                    </a:lnTo>
                    <a:cubicBezTo>
                      <a:pt x="10001" y="30956"/>
                      <a:pt x="7144" y="35147"/>
                      <a:pt x="7144" y="39815"/>
                    </a:cubicBezTo>
                    <a:cubicBezTo>
                      <a:pt x="7144" y="44482"/>
                      <a:pt x="10001" y="48578"/>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715" y="31052"/>
                      <a:pt x="380429" y="2943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rot="0" flipH="0" flipV="0">
                <a:off x="3276490" y="5542601"/>
                <a:ext cx="217894" cy="69088"/>
              </a:xfrm>
              <a:custGeom>
                <a:avLst/>
                <a:gdLst>
                  <a:gd name="connsiteX0" fmla="*/ 380333 w 390525"/>
                  <a:gd name="connsiteY0" fmla="*/ 29337 h 123825"/>
                  <a:gd name="connsiteX1" fmla="*/ 320993 w 390525"/>
                  <a:gd name="connsiteY1" fmla="*/ 7144 h 123825"/>
                  <a:gd name="connsiteX2" fmla="*/ 209074 w 390525"/>
                  <a:gd name="connsiteY2" fmla="*/ 48863 h 123825"/>
                  <a:gd name="connsiteX3" fmla="*/ 197358 w 390525"/>
                  <a:gd name="connsiteY3" fmla="*/ 50959 h 123825"/>
                  <a:gd name="connsiteX4" fmla="*/ 185738 w 390525"/>
                  <a:gd name="connsiteY4" fmla="*/ 48863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333 w 390525"/>
                  <a:gd name="connsiteY14" fmla="*/ 29337 h 123825"/>
                </a:gdLst>
                <a:rect l="l" t="t" r="r" b="b"/>
                <a:pathLst>
                  <a:path w="390525" h="123825">
                    <a:moveTo>
                      <a:pt x="380333" y="29337"/>
                    </a:moveTo>
                    <a:lnTo>
                      <a:pt x="320993" y="7144"/>
                    </a:lnTo>
                    <a:lnTo>
                      <a:pt x="209074" y="48863"/>
                    </a:lnTo>
                    <a:cubicBezTo>
                      <a:pt x="205264" y="50292"/>
                      <a:pt x="201359" y="50959"/>
                      <a:pt x="197358" y="50959"/>
                    </a:cubicBezTo>
                    <a:cubicBezTo>
                      <a:pt x="193357" y="50959"/>
                      <a:pt x="189452" y="50292"/>
                      <a:pt x="185738" y="48863"/>
                    </a:cubicBezTo>
                    <a:lnTo>
                      <a:pt x="73723" y="7144"/>
                    </a:lnTo>
                    <a:lnTo>
                      <a:pt x="14383" y="29337"/>
                    </a:lnTo>
                    <a:cubicBezTo>
                      <a:pt x="10001" y="30956"/>
                      <a:pt x="7144" y="35147"/>
                      <a:pt x="7144" y="39815"/>
                    </a:cubicBezTo>
                    <a:cubicBezTo>
                      <a:pt x="7144" y="44482"/>
                      <a:pt x="10001" y="48577"/>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620" y="30956"/>
                      <a:pt x="380333" y="29337"/>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grpSp>
        <p:nvGrpSpPr>
          <p:cNvPr id="16" name=""/>
          <p:cNvGrpSpPr/>
          <p:nvPr/>
        </p:nvGrpSpPr>
        <p:grpSpPr>
          <a:xfrm>
            <a:off x="5232321" y="5383664"/>
            <a:ext cx="360000" cy="360000"/>
            <a:chOff x="5232321" y="5383664"/>
            <a:chExt cx="360000" cy="360000"/>
          </a:xfrm>
        </p:grpSpPr>
        <p:sp>
          <p:nvSpPr>
            <p:cNvPr id="17" name="标题 1"/>
            <p:cNvSpPr txBox="1"/>
            <p:nvPr/>
          </p:nvSpPr>
          <p:spPr>
            <a:xfrm rot="0" flipH="0" flipV="0">
              <a:off x="5232321"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rot="0" flipH="0" flipV="0">
              <a:off x="5341402" y="5466741"/>
              <a:ext cx="141838" cy="193846"/>
            </a:xfrm>
            <a:custGeom>
              <a:avLst/>
              <a:gdLst>
                <a:gd name="connsiteX0" fmla="*/ 144875 w 285750"/>
                <a:gd name="connsiteY0" fmla="*/ 7144 h 390525"/>
                <a:gd name="connsiteX1" fmla="*/ 7144 w 285750"/>
                <a:gd name="connsiteY1" fmla="*/ 144875 h 390525"/>
                <a:gd name="connsiteX2" fmla="*/ 135636 w 285750"/>
                <a:gd name="connsiteY2" fmla="*/ 383381 h 390525"/>
                <a:gd name="connsiteX3" fmla="*/ 154115 w 285750"/>
                <a:gd name="connsiteY3" fmla="*/ 383381 h 390525"/>
                <a:gd name="connsiteX4" fmla="*/ 282607 w 285750"/>
                <a:gd name="connsiteY4" fmla="*/ 144875 h 390525"/>
                <a:gd name="connsiteX5" fmla="*/ 144875 w 285750"/>
                <a:gd name="connsiteY5" fmla="*/ 7144 h 390525"/>
                <a:gd name="connsiteX6" fmla="*/ 144875 w 285750"/>
                <a:gd name="connsiteY6" fmla="*/ 214217 h 390525"/>
                <a:gd name="connsiteX7" fmla="*/ 75533 w 285750"/>
                <a:gd name="connsiteY7" fmla="*/ 144875 h 390525"/>
                <a:gd name="connsiteX8" fmla="*/ 144875 w 285750"/>
                <a:gd name="connsiteY8" fmla="*/ 75533 h 390525"/>
                <a:gd name="connsiteX9" fmla="*/ 214217 w 285750"/>
                <a:gd name="connsiteY9" fmla="*/ 144875 h 390525"/>
                <a:gd name="connsiteX10" fmla="*/ 144875 w 285750"/>
                <a:gd name="connsiteY10" fmla="*/ 214217 h 390525"/>
              </a:gdLst>
              <a:rect l="l" t="t" r="r" b="b"/>
              <a:pathLst>
                <a:path w="285750" h="390525">
                  <a:moveTo>
                    <a:pt x="144875" y="7144"/>
                  </a:moveTo>
                  <a:cubicBezTo>
                    <a:pt x="68866" y="7144"/>
                    <a:pt x="7144" y="68961"/>
                    <a:pt x="7144" y="144875"/>
                  </a:cubicBezTo>
                  <a:cubicBezTo>
                    <a:pt x="7144" y="239173"/>
                    <a:pt x="130397" y="377571"/>
                    <a:pt x="135636" y="383381"/>
                  </a:cubicBezTo>
                  <a:cubicBezTo>
                    <a:pt x="140589" y="388906"/>
                    <a:pt x="149162" y="388906"/>
                    <a:pt x="154115" y="383381"/>
                  </a:cubicBezTo>
                  <a:cubicBezTo>
                    <a:pt x="159353" y="377571"/>
                    <a:pt x="282607" y="239173"/>
                    <a:pt x="282607" y="144875"/>
                  </a:cubicBezTo>
                  <a:cubicBezTo>
                    <a:pt x="282607" y="68961"/>
                    <a:pt x="220790" y="7144"/>
                    <a:pt x="144875" y="7144"/>
                  </a:cubicBezTo>
                  <a:close/>
                  <a:moveTo>
                    <a:pt x="144875" y="214217"/>
                  </a:moveTo>
                  <a:cubicBezTo>
                    <a:pt x="106680" y="214217"/>
                    <a:pt x="75533" y="183166"/>
                    <a:pt x="75533" y="144875"/>
                  </a:cubicBezTo>
                  <a:cubicBezTo>
                    <a:pt x="75533" y="106680"/>
                    <a:pt x="106585" y="75533"/>
                    <a:pt x="144875" y="75533"/>
                  </a:cubicBezTo>
                  <a:cubicBezTo>
                    <a:pt x="183166" y="75533"/>
                    <a:pt x="214217" y="106585"/>
                    <a:pt x="214217" y="144875"/>
                  </a:cubicBezTo>
                  <a:cubicBezTo>
                    <a:pt x="214217" y="183166"/>
                    <a:pt x="183071" y="214217"/>
                    <a:pt x="144875" y="214217"/>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nvGrpSpPr>
          <p:cNvPr id="19" name=""/>
          <p:cNvGrpSpPr/>
          <p:nvPr/>
        </p:nvGrpSpPr>
        <p:grpSpPr>
          <a:xfrm>
            <a:off x="3881047" y="5383664"/>
            <a:ext cx="360000" cy="360000"/>
            <a:chOff x="3881047" y="5383664"/>
            <a:chExt cx="360000" cy="360000"/>
          </a:xfrm>
        </p:grpSpPr>
        <p:sp>
          <p:nvSpPr>
            <p:cNvPr id="20" name="标题 1"/>
            <p:cNvSpPr txBox="1"/>
            <p:nvPr/>
          </p:nvSpPr>
          <p:spPr>
            <a:xfrm rot="0" flipH="0" flipV="0">
              <a:off x="3881047"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21" name=""/>
            <p:cNvGrpSpPr/>
            <p:nvPr/>
          </p:nvGrpSpPr>
          <p:grpSpPr>
            <a:xfrm>
              <a:off x="3976621" y="5464890"/>
              <a:ext cx="147975" cy="193846"/>
              <a:chOff x="3976621" y="5464890"/>
              <a:chExt cx="147975" cy="193846"/>
            </a:xfrm>
          </p:grpSpPr>
          <p:sp>
            <p:nvSpPr>
              <p:cNvPr id="22" name="标题 1"/>
              <p:cNvSpPr txBox="1"/>
              <p:nvPr/>
            </p:nvSpPr>
            <p:spPr>
              <a:xfrm rot="0" flipH="0" flipV="0">
                <a:off x="4013136" y="5606510"/>
                <a:ext cx="78340" cy="52226"/>
              </a:xfrm>
              <a:custGeom>
                <a:avLst/>
                <a:gdLst>
                  <a:gd name="connsiteX0" fmla="*/ 131159 w 171450"/>
                  <a:gd name="connsiteY0" fmla="*/ 25432 h 114300"/>
                  <a:gd name="connsiteX1" fmla="*/ 125063 w 171450"/>
                  <a:gd name="connsiteY1" fmla="*/ 24955 h 114300"/>
                  <a:gd name="connsiteX2" fmla="*/ 85916 w 171450"/>
                  <a:gd name="connsiteY2" fmla="*/ 18479 h 114300"/>
                  <a:gd name="connsiteX3" fmla="*/ 46863 w 171450"/>
                  <a:gd name="connsiteY3" fmla="*/ 24955 h 114300"/>
                  <a:gd name="connsiteX4" fmla="*/ 40767 w 171450"/>
                  <a:gd name="connsiteY4" fmla="*/ 25432 h 114300"/>
                  <a:gd name="connsiteX5" fmla="*/ 14288 w 171450"/>
                  <a:gd name="connsiteY5" fmla="*/ 14383 h 114300"/>
                  <a:gd name="connsiteX6" fmla="*/ 7144 w 171450"/>
                  <a:gd name="connsiteY6" fmla="*/ 7144 h 114300"/>
                  <a:gd name="connsiteX7" fmla="*/ 7144 w 171450"/>
                  <a:gd name="connsiteY7" fmla="*/ 102108 h 114300"/>
                  <a:gd name="connsiteX8" fmla="*/ 10192 w 171450"/>
                  <a:gd name="connsiteY8" fmla="*/ 110585 h 114300"/>
                  <a:gd name="connsiteX9" fmla="*/ 19527 w 171450"/>
                  <a:gd name="connsiteY9" fmla="*/ 114871 h 114300"/>
                  <a:gd name="connsiteX10" fmla="*/ 25051 w 171450"/>
                  <a:gd name="connsiteY10" fmla="*/ 113538 h 114300"/>
                  <a:gd name="connsiteX11" fmla="*/ 85916 w 171450"/>
                  <a:gd name="connsiteY11" fmla="*/ 83058 h 114300"/>
                  <a:gd name="connsiteX12" fmla="*/ 146781 w 171450"/>
                  <a:gd name="connsiteY12" fmla="*/ 113538 h 114300"/>
                  <a:gd name="connsiteX13" fmla="*/ 158877 w 171450"/>
                  <a:gd name="connsiteY13" fmla="*/ 112967 h 114300"/>
                  <a:gd name="connsiteX14" fmla="*/ 164783 w 171450"/>
                  <a:gd name="connsiteY14" fmla="*/ 102394 h 114300"/>
                  <a:gd name="connsiteX15" fmla="*/ 164783 w 171450"/>
                  <a:gd name="connsiteY15" fmla="*/ 7144 h 114300"/>
                  <a:gd name="connsiteX16" fmla="*/ 157544 w 171450"/>
                  <a:gd name="connsiteY16" fmla="*/ 14478 h 114300"/>
                  <a:gd name="connsiteX17" fmla="*/ 131159 w 171450"/>
                  <a:gd name="connsiteY17" fmla="*/ 25432 h 114300"/>
                </a:gdLst>
                <a:rect l="l" t="t" r="r" b="b"/>
                <a:pathLst>
                  <a:path w="171450" h="114300">
                    <a:moveTo>
                      <a:pt x="131159" y="25432"/>
                    </a:moveTo>
                    <a:cubicBezTo>
                      <a:pt x="129159" y="25432"/>
                      <a:pt x="127064" y="25241"/>
                      <a:pt x="125063" y="24955"/>
                    </a:cubicBezTo>
                    <a:lnTo>
                      <a:pt x="85916" y="18479"/>
                    </a:lnTo>
                    <a:lnTo>
                      <a:pt x="46863" y="24955"/>
                    </a:lnTo>
                    <a:cubicBezTo>
                      <a:pt x="44863" y="25337"/>
                      <a:pt x="42768" y="25432"/>
                      <a:pt x="40767" y="25432"/>
                    </a:cubicBezTo>
                    <a:cubicBezTo>
                      <a:pt x="30861" y="25432"/>
                      <a:pt x="21241" y="21431"/>
                      <a:pt x="14288" y="14383"/>
                    </a:cubicBezTo>
                    <a:lnTo>
                      <a:pt x="7144" y="7144"/>
                    </a:lnTo>
                    <a:lnTo>
                      <a:pt x="7144" y="102108"/>
                    </a:lnTo>
                    <a:cubicBezTo>
                      <a:pt x="7144" y="105156"/>
                      <a:pt x="8192" y="108204"/>
                      <a:pt x="10192" y="110585"/>
                    </a:cubicBezTo>
                    <a:cubicBezTo>
                      <a:pt x="12668" y="113443"/>
                      <a:pt x="16097" y="114871"/>
                      <a:pt x="19527" y="114871"/>
                    </a:cubicBezTo>
                    <a:cubicBezTo>
                      <a:pt x="21431" y="114871"/>
                      <a:pt x="23336" y="114395"/>
                      <a:pt x="25051" y="113538"/>
                    </a:cubicBezTo>
                    <a:lnTo>
                      <a:pt x="85916" y="83058"/>
                    </a:lnTo>
                    <a:lnTo>
                      <a:pt x="146781" y="113538"/>
                    </a:lnTo>
                    <a:cubicBezTo>
                      <a:pt x="150590" y="115443"/>
                      <a:pt x="155163" y="115253"/>
                      <a:pt x="158877" y="112967"/>
                    </a:cubicBezTo>
                    <a:cubicBezTo>
                      <a:pt x="162496" y="110680"/>
                      <a:pt x="164783" y="106680"/>
                      <a:pt x="164783" y="102394"/>
                    </a:cubicBezTo>
                    <a:lnTo>
                      <a:pt x="164783" y="7144"/>
                    </a:lnTo>
                    <a:lnTo>
                      <a:pt x="157544" y="14478"/>
                    </a:lnTo>
                    <a:cubicBezTo>
                      <a:pt x="150686" y="21431"/>
                      <a:pt x="141065" y="25432"/>
                      <a:pt x="131159" y="2543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23" name="标题 1"/>
              <p:cNvSpPr txBox="1"/>
              <p:nvPr/>
            </p:nvSpPr>
            <p:spPr>
              <a:xfrm rot="0" flipH="0" flipV="0">
                <a:off x="4021536" y="5506410"/>
                <a:ext cx="60931" cy="60931"/>
              </a:xfrm>
              <a:custGeom>
                <a:avLst/>
                <a:gdLst>
                  <a:gd name="connsiteX0" fmla="*/ 67913 w 133350"/>
                  <a:gd name="connsiteY0" fmla="*/ 7144 h 133350"/>
                  <a:gd name="connsiteX1" fmla="*/ 7144 w 133350"/>
                  <a:gd name="connsiteY1" fmla="*/ 67913 h 133350"/>
                  <a:gd name="connsiteX2" fmla="*/ 67913 w 133350"/>
                  <a:gd name="connsiteY2" fmla="*/ 128683 h 133350"/>
                  <a:gd name="connsiteX3" fmla="*/ 128683 w 133350"/>
                  <a:gd name="connsiteY3" fmla="*/ 67913 h 133350"/>
                  <a:gd name="connsiteX4" fmla="*/ 67913 w 133350"/>
                  <a:gd name="connsiteY4" fmla="*/ 7144 h 133350"/>
                </a:gdLst>
                <a:rect l="l" t="t" r="r" b="b"/>
                <a:pathLst>
                  <a:path w="133350" h="133350">
                    <a:moveTo>
                      <a:pt x="67913" y="7144"/>
                    </a:moveTo>
                    <a:cubicBezTo>
                      <a:pt x="34386" y="7144"/>
                      <a:pt x="7144" y="34385"/>
                      <a:pt x="7144" y="67913"/>
                    </a:cubicBezTo>
                    <a:cubicBezTo>
                      <a:pt x="7144" y="101441"/>
                      <a:pt x="34386" y="128683"/>
                      <a:pt x="67913" y="128683"/>
                    </a:cubicBezTo>
                    <a:cubicBezTo>
                      <a:pt x="101441" y="128683"/>
                      <a:pt x="128683" y="101441"/>
                      <a:pt x="128683" y="67913"/>
                    </a:cubicBezTo>
                    <a:cubicBezTo>
                      <a:pt x="128683" y="34385"/>
                      <a:pt x="101346" y="7144"/>
                      <a:pt x="67913" y="7144"/>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24" name="标题 1"/>
              <p:cNvSpPr txBox="1"/>
              <p:nvPr/>
            </p:nvSpPr>
            <p:spPr>
              <a:xfrm rot="0" flipH="0" flipV="0">
                <a:off x="3976621" y="5464890"/>
                <a:ext cx="147975" cy="143622"/>
              </a:xfrm>
              <a:custGeom>
                <a:avLst/>
                <a:gdLst>
                  <a:gd name="connsiteX0" fmla="*/ 323564 w 323850"/>
                  <a:gd name="connsiteY0" fmla="*/ 153067 h 314325"/>
                  <a:gd name="connsiteX1" fmla="*/ 303371 w 323850"/>
                  <a:gd name="connsiteY1" fmla="*/ 114205 h 314325"/>
                  <a:gd name="connsiteX2" fmla="*/ 296799 w 323850"/>
                  <a:gd name="connsiteY2" fmla="*/ 70866 h 314325"/>
                  <a:gd name="connsiteX3" fmla="*/ 290036 w 323850"/>
                  <a:gd name="connsiteY3" fmla="*/ 61627 h 314325"/>
                  <a:gd name="connsiteX4" fmla="*/ 250889 w 323850"/>
                  <a:gd name="connsiteY4" fmla="*/ 42005 h 314325"/>
                  <a:gd name="connsiteX5" fmla="*/ 220123 w 323850"/>
                  <a:gd name="connsiteY5" fmla="*/ 10859 h 314325"/>
                  <a:gd name="connsiteX6" fmla="*/ 211265 w 323850"/>
                  <a:gd name="connsiteY6" fmla="*/ 7144 h 314325"/>
                  <a:gd name="connsiteX7" fmla="*/ 209264 w 323850"/>
                  <a:gd name="connsiteY7" fmla="*/ 7334 h 314325"/>
                  <a:gd name="connsiteX8" fmla="*/ 166021 w 323850"/>
                  <a:gd name="connsiteY8" fmla="*/ 14478 h 314325"/>
                  <a:gd name="connsiteX9" fmla="*/ 122777 w 323850"/>
                  <a:gd name="connsiteY9" fmla="*/ 7334 h 314325"/>
                  <a:gd name="connsiteX10" fmla="*/ 120777 w 323850"/>
                  <a:gd name="connsiteY10" fmla="*/ 7144 h 314325"/>
                  <a:gd name="connsiteX11" fmla="*/ 111919 w 323850"/>
                  <a:gd name="connsiteY11" fmla="*/ 10859 h 314325"/>
                  <a:gd name="connsiteX12" fmla="*/ 81153 w 323850"/>
                  <a:gd name="connsiteY12" fmla="*/ 42005 h 314325"/>
                  <a:gd name="connsiteX13" fmla="*/ 42005 w 323850"/>
                  <a:gd name="connsiteY13" fmla="*/ 61627 h 314325"/>
                  <a:gd name="connsiteX14" fmla="*/ 35242 w 323850"/>
                  <a:gd name="connsiteY14" fmla="*/ 70866 h 314325"/>
                  <a:gd name="connsiteX15" fmla="*/ 28670 w 323850"/>
                  <a:gd name="connsiteY15" fmla="*/ 114205 h 314325"/>
                  <a:gd name="connsiteX16" fmla="*/ 8573 w 323850"/>
                  <a:gd name="connsiteY16" fmla="*/ 153067 h 314325"/>
                  <a:gd name="connsiteX17" fmla="*/ 8573 w 323850"/>
                  <a:gd name="connsiteY17" fmla="*/ 164497 h 314325"/>
                  <a:gd name="connsiteX18" fmla="*/ 28670 w 323850"/>
                  <a:gd name="connsiteY18" fmla="*/ 203359 h 314325"/>
                  <a:gd name="connsiteX19" fmla="*/ 35242 w 323850"/>
                  <a:gd name="connsiteY19" fmla="*/ 246698 h 314325"/>
                  <a:gd name="connsiteX20" fmla="*/ 42005 w 323850"/>
                  <a:gd name="connsiteY20" fmla="*/ 255937 h 314325"/>
                  <a:gd name="connsiteX21" fmla="*/ 81153 w 323850"/>
                  <a:gd name="connsiteY21" fmla="*/ 275558 h 314325"/>
                  <a:gd name="connsiteX22" fmla="*/ 111919 w 323850"/>
                  <a:gd name="connsiteY22" fmla="*/ 306705 h 314325"/>
                  <a:gd name="connsiteX23" fmla="*/ 120777 w 323850"/>
                  <a:gd name="connsiteY23" fmla="*/ 310420 h 314325"/>
                  <a:gd name="connsiteX24" fmla="*/ 122777 w 323850"/>
                  <a:gd name="connsiteY24" fmla="*/ 310229 h 314325"/>
                  <a:gd name="connsiteX25" fmla="*/ 166021 w 323850"/>
                  <a:gd name="connsiteY25" fmla="*/ 303086 h 314325"/>
                  <a:gd name="connsiteX26" fmla="*/ 209264 w 323850"/>
                  <a:gd name="connsiteY26" fmla="*/ 310229 h 314325"/>
                  <a:gd name="connsiteX27" fmla="*/ 211265 w 323850"/>
                  <a:gd name="connsiteY27" fmla="*/ 310420 h 314325"/>
                  <a:gd name="connsiteX28" fmla="*/ 220123 w 323850"/>
                  <a:gd name="connsiteY28" fmla="*/ 306705 h 314325"/>
                  <a:gd name="connsiteX29" fmla="*/ 250889 w 323850"/>
                  <a:gd name="connsiteY29" fmla="*/ 275558 h 314325"/>
                  <a:gd name="connsiteX30" fmla="*/ 290036 w 323850"/>
                  <a:gd name="connsiteY30" fmla="*/ 255937 h 314325"/>
                  <a:gd name="connsiteX31" fmla="*/ 296799 w 323850"/>
                  <a:gd name="connsiteY31" fmla="*/ 246698 h 314325"/>
                  <a:gd name="connsiteX32" fmla="*/ 303371 w 323850"/>
                  <a:gd name="connsiteY32" fmla="*/ 203359 h 314325"/>
                  <a:gd name="connsiteX33" fmla="*/ 323564 w 323850"/>
                  <a:gd name="connsiteY33" fmla="*/ 164497 h 314325"/>
                  <a:gd name="connsiteX34" fmla="*/ 323564 w 323850"/>
                  <a:gd name="connsiteY34" fmla="*/ 153067 h 314325"/>
                  <a:gd name="connsiteX35" fmla="*/ 166211 w 323850"/>
                  <a:gd name="connsiteY35" fmla="*/ 244412 h 314325"/>
                  <a:gd name="connsiteX36" fmla="*/ 80582 w 323850"/>
                  <a:gd name="connsiteY36" fmla="*/ 158782 h 314325"/>
                  <a:gd name="connsiteX37" fmla="*/ 166211 w 323850"/>
                  <a:gd name="connsiteY37" fmla="*/ 73152 h 314325"/>
                  <a:gd name="connsiteX38" fmla="*/ 251841 w 323850"/>
                  <a:gd name="connsiteY38" fmla="*/ 158782 h 314325"/>
                  <a:gd name="connsiteX39" fmla="*/ 166211 w 323850"/>
                  <a:gd name="connsiteY39" fmla="*/ 244412 h 314325"/>
                </a:gdLst>
                <a:rect l="l" t="t" r="r" b="b"/>
                <a:pathLst>
                  <a:path w="323850" h="314325">
                    <a:moveTo>
                      <a:pt x="323564" y="153067"/>
                    </a:moveTo>
                    <a:lnTo>
                      <a:pt x="303371" y="114205"/>
                    </a:lnTo>
                    <a:lnTo>
                      <a:pt x="296799" y="70866"/>
                    </a:lnTo>
                    <a:cubicBezTo>
                      <a:pt x="296228" y="66866"/>
                      <a:pt x="293656" y="63437"/>
                      <a:pt x="290036" y="61627"/>
                    </a:cubicBezTo>
                    <a:lnTo>
                      <a:pt x="250889" y="42005"/>
                    </a:lnTo>
                    <a:lnTo>
                      <a:pt x="220123" y="10859"/>
                    </a:lnTo>
                    <a:cubicBezTo>
                      <a:pt x="217742" y="8477"/>
                      <a:pt x="214598" y="7144"/>
                      <a:pt x="211265" y="7144"/>
                    </a:cubicBezTo>
                    <a:cubicBezTo>
                      <a:pt x="210598" y="7144"/>
                      <a:pt x="209931" y="7239"/>
                      <a:pt x="209264" y="7334"/>
                    </a:cubicBezTo>
                    <a:lnTo>
                      <a:pt x="166021" y="14478"/>
                    </a:lnTo>
                    <a:lnTo>
                      <a:pt x="122777" y="7334"/>
                    </a:lnTo>
                    <a:cubicBezTo>
                      <a:pt x="122110" y="7239"/>
                      <a:pt x="121444" y="7144"/>
                      <a:pt x="120777" y="7144"/>
                    </a:cubicBezTo>
                    <a:cubicBezTo>
                      <a:pt x="117443" y="7144"/>
                      <a:pt x="114300" y="8477"/>
                      <a:pt x="111919" y="10859"/>
                    </a:cubicBezTo>
                    <a:lnTo>
                      <a:pt x="81153" y="42005"/>
                    </a:lnTo>
                    <a:lnTo>
                      <a:pt x="42005" y="61627"/>
                    </a:lnTo>
                    <a:cubicBezTo>
                      <a:pt x="38386" y="63437"/>
                      <a:pt x="35909" y="66866"/>
                      <a:pt x="35242" y="70866"/>
                    </a:cubicBezTo>
                    <a:lnTo>
                      <a:pt x="28670" y="114205"/>
                    </a:lnTo>
                    <a:lnTo>
                      <a:pt x="8573" y="153067"/>
                    </a:lnTo>
                    <a:cubicBezTo>
                      <a:pt x="6667" y="156686"/>
                      <a:pt x="6667" y="160877"/>
                      <a:pt x="8573" y="164497"/>
                    </a:cubicBezTo>
                    <a:lnTo>
                      <a:pt x="28670" y="203359"/>
                    </a:lnTo>
                    <a:lnTo>
                      <a:pt x="35242" y="246698"/>
                    </a:lnTo>
                    <a:cubicBezTo>
                      <a:pt x="35814" y="250698"/>
                      <a:pt x="38386" y="254127"/>
                      <a:pt x="42005" y="255937"/>
                    </a:cubicBezTo>
                    <a:lnTo>
                      <a:pt x="81153" y="275558"/>
                    </a:lnTo>
                    <a:lnTo>
                      <a:pt x="111919" y="306705"/>
                    </a:lnTo>
                    <a:cubicBezTo>
                      <a:pt x="114300" y="309086"/>
                      <a:pt x="117443" y="310420"/>
                      <a:pt x="120777" y="310420"/>
                    </a:cubicBezTo>
                    <a:cubicBezTo>
                      <a:pt x="121444" y="310420"/>
                      <a:pt x="122110" y="310325"/>
                      <a:pt x="122777" y="310229"/>
                    </a:cubicBezTo>
                    <a:lnTo>
                      <a:pt x="166021" y="303086"/>
                    </a:lnTo>
                    <a:lnTo>
                      <a:pt x="209264" y="310229"/>
                    </a:lnTo>
                    <a:cubicBezTo>
                      <a:pt x="209931" y="310325"/>
                      <a:pt x="210598" y="310420"/>
                      <a:pt x="211265" y="310420"/>
                    </a:cubicBezTo>
                    <a:cubicBezTo>
                      <a:pt x="214598" y="310420"/>
                      <a:pt x="217742" y="309086"/>
                      <a:pt x="220123" y="306705"/>
                    </a:cubicBezTo>
                    <a:lnTo>
                      <a:pt x="250889" y="275558"/>
                    </a:lnTo>
                    <a:lnTo>
                      <a:pt x="290036" y="255937"/>
                    </a:lnTo>
                    <a:cubicBezTo>
                      <a:pt x="293656" y="254127"/>
                      <a:pt x="296132" y="250698"/>
                      <a:pt x="296799" y="246698"/>
                    </a:cubicBezTo>
                    <a:lnTo>
                      <a:pt x="303371" y="203359"/>
                    </a:lnTo>
                    <a:lnTo>
                      <a:pt x="323564" y="164497"/>
                    </a:lnTo>
                    <a:cubicBezTo>
                      <a:pt x="325470" y="160973"/>
                      <a:pt x="325470" y="156686"/>
                      <a:pt x="323564" y="153067"/>
                    </a:cubicBezTo>
                    <a:close/>
                    <a:moveTo>
                      <a:pt x="166211" y="244412"/>
                    </a:moveTo>
                    <a:cubicBezTo>
                      <a:pt x="118968" y="244412"/>
                      <a:pt x="80582" y="206026"/>
                      <a:pt x="80582" y="158782"/>
                    </a:cubicBezTo>
                    <a:cubicBezTo>
                      <a:pt x="80582" y="111538"/>
                      <a:pt x="118968" y="73152"/>
                      <a:pt x="166211" y="73152"/>
                    </a:cubicBezTo>
                    <a:cubicBezTo>
                      <a:pt x="213455" y="73152"/>
                      <a:pt x="251841" y="111538"/>
                      <a:pt x="251841" y="158782"/>
                    </a:cubicBezTo>
                    <a:cubicBezTo>
                      <a:pt x="251841" y="206026"/>
                      <a:pt x="213360" y="244412"/>
                      <a:pt x="166211" y="24441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grpSp>
        <p:nvGrpSpPr>
          <p:cNvPr id="25" name=""/>
          <p:cNvGrpSpPr/>
          <p:nvPr/>
        </p:nvGrpSpPr>
        <p:grpSpPr>
          <a:xfrm>
            <a:off x="4556684" y="5383664"/>
            <a:ext cx="360000" cy="360000"/>
            <a:chOff x="4556684" y="5383664"/>
            <a:chExt cx="360000" cy="360000"/>
          </a:xfrm>
        </p:grpSpPr>
        <p:sp>
          <p:nvSpPr>
            <p:cNvPr id="26" name="标题 1"/>
            <p:cNvSpPr txBox="1"/>
            <p:nvPr/>
          </p:nvSpPr>
          <p:spPr>
            <a:xfrm rot="0" flipH="0" flipV="0">
              <a:off x="4556684"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7" name="标题 1"/>
            <p:cNvSpPr txBox="1"/>
            <p:nvPr/>
          </p:nvSpPr>
          <p:spPr>
            <a:xfrm rot="0" flipH="0" flipV="0">
              <a:off x="4651581" y="5466741"/>
              <a:ext cx="170206" cy="193846"/>
            </a:xfrm>
            <a:custGeom>
              <a:avLst/>
              <a:gdLst>
                <a:gd name="connsiteX0" fmla="*/ 285750 w 342900"/>
                <a:gd name="connsiteY0" fmla="*/ 276130 h 390525"/>
                <a:gd name="connsiteX1" fmla="*/ 246507 w 342900"/>
                <a:gd name="connsiteY1" fmla="*/ 292322 h 390525"/>
                <a:gd name="connsiteX2" fmla="*/ 155353 w 342900"/>
                <a:gd name="connsiteY2" fmla="*/ 230791 h 390525"/>
                <a:gd name="connsiteX3" fmla="*/ 163163 w 342900"/>
                <a:gd name="connsiteY3" fmla="*/ 197358 h 390525"/>
                <a:gd name="connsiteX4" fmla="*/ 155353 w 342900"/>
                <a:gd name="connsiteY4" fmla="*/ 163925 h 390525"/>
                <a:gd name="connsiteX5" fmla="*/ 246507 w 342900"/>
                <a:gd name="connsiteY5" fmla="*/ 102394 h 390525"/>
                <a:gd name="connsiteX6" fmla="*/ 285750 w 342900"/>
                <a:gd name="connsiteY6" fmla="*/ 118586 h 390525"/>
                <a:gd name="connsiteX7" fmla="*/ 341471 w 342900"/>
                <a:gd name="connsiteY7" fmla="*/ 62865 h 390525"/>
                <a:gd name="connsiteX8" fmla="*/ 285750 w 342900"/>
                <a:gd name="connsiteY8" fmla="*/ 7144 h 390525"/>
                <a:gd name="connsiteX9" fmla="*/ 230028 w 342900"/>
                <a:gd name="connsiteY9" fmla="*/ 62865 h 390525"/>
                <a:gd name="connsiteX10" fmla="*/ 234219 w 342900"/>
                <a:gd name="connsiteY10" fmla="*/ 83820 h 390525"/>
                <a:gd name="connsiteX11" fmla="*/ 142970 w 342900"/>
                <a:gd name="connsiteY11" fmla="*/ 145447 h 390525"/>
                <a:gd name="connsiteX12" fmla="*/ 85154 w 342900"/>
                <a:gd name="connsiteY12" fmla="*/ 119348 h 390525"/>
                <a:gd name="connsiteX13" fmla="*/ 7144 w 342900"/>
                <a:gd name="connsiteY13" fmla="*/ 197358 h 390525"/>
                <a:gd name="connsiteX14" fmla="*/ 85154 w 342900"/>
                <a:gd name="connsiteY14" fmla="*/ 275368 h 390525"/>
                <a:gd name="connsiteX15" fmla="*/ 142970 w 342900"/>
                <a:gd name="connsiteY15" fmla="*/ 249269 h 390525"/>
                <a:gd name="connsiteX16" fmla="*/ 234219 w 342900"/>
                <a:gd name="connsiteY16" fmla="*/ 310896 h 390525"/>
                <a:gd name="connsiteX17" fmla="*/ 230028 w 342900"/>
                <a:gd name="connsiteY17" fmla="*/ 331851 h 390525"/>
                <a:gd name="connsiteX18" fmla="*/ 285750 w 342900"/>
                <a:gd name="connsiteY18" fmla="*/ 387572 h 390525"/>
                <a:gd name="connsiteX19" fmla="*/ 341471 w 342900"/>
                <a:gd name="connsiteY19" fmla="*/ 331851 h 390525"/>
                <a:gd name="connsiteX20" fmla="*/ 285750 w 342900"/>
                <a:gd name="connsiteY20" fmla="*/ 276130 h 390525"/>
              </a:gdLst>
              <a:rect l="l" t="t" r="r" b="b"/>
              <a:pathLst>
                <a:path w="342900" h="390525">
                  <a:moveTo>
                    <a:pt x="285750" y="276130"/>
                  </a:moveTo>
                  <a:cubicBezTo>
                    <a:pt x="270510" y="276130"/>
                    <a:pt x="256604" y="282321"/>
                    <a:pt x="246507" y="292322"/>
                  </a:cubicBezTo>
                  <a:lnTo>
                    <a:pt x="155353" y="230791"/>
                  </a:lnTo>
                  <a:cubicBezTo>
                    <a:pt x="160211" y="220599"/>
                    <a:pt x="163163" y="209360"/>
                    <a:pt x="163163" y="197358"/>
                  </a:cubicBezTo>
                  <a:cubicBezTo>
                    <a:pt x="163163" y="185357"/>
                    <a:pt x="160211" y="174117"/>
                    <a:pt x="155353" y="163925"/>
                  </a:cubicBezTo>
                  <a:lnTo>
                    <a:pt x="246507" y="102394"/>
                  </a:lnTo>
                  <a:cubicBezTo>
                    <a:pt x="256604" y="112395"/>
                    <a:pt x="270415" y="118586"/>
                    <a:pt x="285750" y="118586"/>
                  </a:cubicBezTo>
                  <a:cubicBezTo>
                    <a:pt x="316516" y="118586"/>
                    <a:pt x="341471" y="93631"/>
                    <a:pt x="341471" y="62865"/>
                  </a:cubicBezTo>
                  <a:cubicBezTo>
                    <a:pt x="341471" y="32099"/>
                    <a:pt x="316516" y="7144"/>
                    <a:pt x="285750" y="7144"/>
                  </a:cubicBezTo>
                  <a:cubicBezTo>
                    <a:pt x="254984" y="7144"/>
                    <a:pt x="230028" y="32099"/>
                    <a:pt x="230028" y="62865"/>
                  </a:cubicBezTo>
                  <a:cubicBezTo>
                    <a:pt x="230028" y="70295"/>
                    <a:pt x="231553" y="77343"/>
                    <a:pt x="234219" y="83820"/>
                  </a:cubicBezTo>
                  <a:lnTo>
                    <a:pt x="142970" y="145447"/>
                  </a:lnTo>
                  <a:cubicBezTo>
                    <a:pt x="128683" y="129540"/>
                    <a:pt x="108204" y="119348"/>
                    <a:pt x="85154" y="119348"/>
                  </a:cubicBezTo>
                  <a:cubicBezTo>
                    <a:pt x="42100" y="119348"/>
                    <a:pt x="7144" y="154305"/>
                    <a:pt x="7144" y="197358"/>
                  </a:cubicBezTo>
                  <a:cubicBezTo>
                    <a:pt x="7144" y="240411"/>
                    <a:pt x="42100" y="275368"/>
                    <a:pt x="85154" y="275368"/>
                  </a:cubicBezTo>
                  <a:cubicBezTo>
                    <a:pt x="108109" y="275368"/>
                    <a:pt x="128683" y="265176"/>
                    <a:pt x="142970" y="249269"/>
                  </a:cubicBezTo>
                  <a:lnTo>
                    <a:pt x="234219" y="310896"/>
                  </a:lnTo>
                  <a:cubicBezTo>
                    <a:pt x="231553" y="317373"/>
                    <a:pt x="230028" y="324421"/>
                    <a:pt x="230028" y="331851"/>
                  </a:cubicBezTo>
                  <a:cubicBezTo>
                    <a:pt x="230028" y="362617"/>
                    <a:pt x="254984" y="387572"/>
                    <a:pt x="285750" y="387572"/>
                  </a:cubicBezTo>
                  <a:cubicBezTo>
                    <a:pt x="316516" y="387572"/>
                    <a:pt x="341471" y="362617"/>
                    <a:pt x="341471" y="331851"/>
                  </a:cubicBezTo>
                  <a:cubicBezTo>
                    <a:pt x="341471" y="301085"/>
                    <a:pt x="316516" y="276130"/>
                    <a:pt x="285750" y="276130"/>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sp>
        <p:nvSpPr>
          <p:cNvPr id="28" name="标题 1"/>
          <p:cNvSpPr txBox="1"/>
          <p:nvPr/>
        </p:nvSpPr>
        <p:spPr>
          <a:xfrm rot="0" flipH="0" flipV="0">
            <a:off x="230337" y="250422"/>
            <a:ext cx="653800" cy="653800"/>
          </a:xfrm>
          <a:prstGeom prst="roundRect">
            <a:avLst>
              <a:gd name="adj" fmla="val 10106"/>
            </a:avLst>
          </a:prstGeom>
          <a:solidFill>
            <a:schemeClr val="accent1">
              <a:alpha val="96000"/>
            </a:schemeClr>
          </a:solidFill>
          <a:ln w="12700" cap="sq">
            <a:noFill/>
            <a:miter/>
          </a:ln>
        </p:spPr>
        <p:txBody>
          <a:bodyPr vert="horz" wrap="square" lIns="91440" tIns="45720" rIns="91440" bIns="45720" rtlCol="0" anchor="ctr"/>
          <a:lstStyle/>
          <a:p>
            <a:pPr algn="ctr"/>
            <a:endParaRPr kumimoji="1" lang="zh-CN" altLang="en-US"/>
          </a:p>
        </p:txBody>
      </p:sp>
      <p:pic>
        <p:nvPicPr>
          <p:cNvPr id="29" name=""/>
          <p:cNvPicPr>
            <a:picLocks noChangeAspect="1"/>
          </p:cNvPicPr>
          <p:nvPr/>
        </p:nvPicPr>
        <p:blipFill>
          <a:blip r:embed="rId3">
            <a:alphaModFix amt="100000"/>
          </a:blip>
          <a:srcRect l="0" t="0" r="0" b="0"/>
          <a:stretch>
            <a:fillRect/>
          </a:stretch>
        </p:blipFill>
        <p:spPr>
          <a:xfrm rot="0" flipH="0" flipV="0">
            <a:off x="334714" y="415764"/>
            <a:ext cx="445047" cy="323116"/>
          </a:xfrm>
          <a:prstGeom prst="rect">
            <a:avLst/>
          </a:prstGeom>
          <a:noFill/>
          <a:ln>
            <a:noFill/>
          </a:ln>
        </p:spPr>
      </p:pic>
    </p:spTree>
  </p:cSl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accent1">
              <a:lumMod val="20000"/>
              <a:lumOff val="80000"/>
              <a:alpha val="41000"/>
            </a:schemeClr>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0" flipH="0" flipV="0">
            <a:off x="6355117" y="2021109"/>
            <a:ext cx="4860000" cy="2360390"/>
          </a:xfrm>
          <a:prstGeom prst="rect">
            <a:avLst/>
          </a:prstGeom>
          <a:solidFill>
            <a:schemeClr val="bg1"/>
          </a:solidFill>
          <a:ln w="12700" cap="sq">
            <a:solidFill>
              <a:schemeClr val="accent1"/>
            </a:solidFill>
            <a:miter/>
          </a:ln>
          <a:effectLst>
            <a:outerShdw dist="0" blurRad="63500" dir="0" sx="100000" sy="100000" kx="0" ky="0" algn="ctr" rotWithShape="0">
              <a:schemeClr val="tx1">
                <a:alpha val="20000"/>
              </a:schemeClr>
            </a:outerShdw>
          </a:effectLst>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1006146" y="2021109"/>
            <a:ext cx="4860000" cy="2360390"/>
          </a:xfrm>
          <a:prstGeom prst="rect">
            <a:avLst/>
          </a:prstGeom>
          <a:solidFill>
            <a:schemeClr val="bg1"/>
          </a:solidFill>
          <a:ln w="12700" cap="sq">
            <a:solidFill>
              <a:schemeClr val="accent1"/>
            </a:solidFill>
            <a:miter/>
          </a:ln>
          <a:effectLst>
            <a:outerShdw dist="0" blurRad="63500" dir="0" sx="100000" sy="100000" kx="0" ky="0" algn="ctr" rotWithShape="0">
              <a:schemeClr val="tx1">
                <a:alpha val="20000"/>
              </a:schemeClr>
            </a:outerShdw>
          </a:effectLst>
        </p:spPr>
        <p:txBody>
          <a:bodyPr vert="horz" wrap="square" lIns="91440" tIns="45720" rIns="91440" bIns="45720" rtlCol="0" anchor="ctr"/>
          <a:lstStyle/>
          <a:p>
            <a:pPr algn="ctr"/>
            <a:endParaRPr kumimoji="1" lang="zh-CN" altLang="en-US"/>
          </a:p>
        </p:txBody>
      </p:sp>
      <p:sp>
        <p:nvSpPr>
          <p:cNvPr id="5" name="标题 1"/>
          <p:cNvSpPr txBox="1"/>
          <p:nvPr/>
        </p:nvSpPr>
        <p:spPr>
          <a:xfrm rot="0" flipH="0" flipV="0">
            <a:off x="706120" y="1721082"/>
            <a:ext cx="600054" cy="600054"/>
          </a:xfrm>
          <a:prstGeom prst="rect">
            <a:avLst/>
          </a:prstGeom>
          <a:solidFill>
            <a:schemeClr val="accent1"/>
          </a:solidFill>
          <a:ln w="12700" cap="sq">
            <a:noFill/>
            <a:miter/>
          </a:ln>
          <a:effectLst/>
        </p:spPr>
        <p:txBody>
          <a:bodyPr vert="horz" wrap="square" lIns="91440" tIns="45720" rIns="91440" bIns="45720" rtlCol="0" anchor="ctr"/>
          <a:lstStyle/>
          <a:p>
            <a:pPr algn="ctr"/>
            <a:r>
              <a:rPr kumimoji="1" lang="en-US" altLang="zh-CN" sz="1800">
                <a:ln w="12700">
                  <a:noFill/>
                </a:ln>
                <a:solidFill>
                  <a:srgbClr val="FFFFFF">
                    <a:alpha val="100000"/>
                  </a:srgbClr>
                </a:solidFill>
                <a:latin typeface="OPPOSans H"/>
                <a:ea typeface="OPPOSans H"/>
                <a:cs typeface="OPPOSans H"/>
              </a:rPr>
              <a:t>01</a:t>
            </a:r>
            <a:endParaRPr kumimoji="1" lang="zh-CN" altLang="en-US"/>
          </a:p>
        </p:txBody>
      </p:sp>
      <p:sp>
        <p:nvSpPr>
          <p:cNvPr id="6" name="标题 1"/>
          <p:cNvSpPr txBox="1"/>
          <p:nvPr/>
        </p:nvSpPr>
        <p:spPr>
          <a:xfrm rot="0" flipH="0" flipV="0">
            <a:off x="1313816" y="2225260"/>
            <a:ext cx="4347843" cy="408638"/>
          </a:xfrm>
          <a:prstGeom prst="rect">
            <a:avLst/>
          </a:prstGeom>
          <a:noFill/>
          <a:ln>
            <a:noFill/>
          </a:ln>
        </p:spPr>
        <p:txBody>
          <a:bodyPr vert="horz" wrap="square" lIns="91440" tIns="45720" rIns="91440" bIns="45720" rtlCol="0" anchor="b"/>
          <a:lstStyle/>
          <a:p>
            <a:pPr algn="l"/>
            <a:r>
              <a:rPr kumimoji="1" lang="en-US" altLang="zh-CN" sz="1600">
                <a:ln w="12700">
                  <a:noFill/>
                </a:ln>
                <a:solidFill>
                  <a:srgbClr val="F0861C">
                    <a:alpha val="100000"/>
                  </a:srgbClr>
                </a:solidFill>
                <a:latin typeface="SourceHanSerifJP-Bold"/>
                <a:ea typeface="SourceHanSerifJP-Bold"/>
                <a:cs typeface="SourceHanSerifJP-Bold"/>
              </a:rPr>
              <a:t>Sparticleによる開発</a:t>
            </a:r>
            <a:endParaRPr kumimoji="1" lang="zh-CN" altLang="en-US"/>
          </a:p>
        </p:txBody>
      </p:sp>
      <p:sp>
        <p:nvSpPr>
          <p:cNvPr id="7" name="标题 1"/>
          <p:cNvSpPr txBox="1"/>
          <p:nvPr/>
        </p:nvSpPr>
        <p:spPr>
          <a:xfrm rot="0" flipH="0" flipV="0">
            <a:off x="1313817" y="2865119"/>
            <a:ext cx="3570888" cy="1236941"/>
          </a:xfrm>
          <a:prstGeom prst="rect">
            <a:avLst/>
          </a:prstGeom>
          <a:noFill/>
          <a:ln>
            <a:noFill/>
          </a:ln>
        </p:spPr>
        <p:txBody>
          <a:bodyPr vert="horz" wrap="square" lIns="91440" tIns="45720" rIns="91440" bIns="45720" rtlCol="0" anchor="t"/>
          <a:lstStyle/>
          <a:p>
            <a:pPr algn="l"/>
            <a:r>
              <a:rPr kumimoji="1" lang="en-US" altLang="zh-CN" sz="800">
                <a:ln w="12700">
                  <a:noFill/>
                </a:ln>
                <a:solidFill>
                  <a:srgbClr val="404040">
                    <a:alpha val="100000"/>
                  </a:srgbClr>
                </a:solidFill>
                <a:latin typeface="SourceHanSerifJP-Regular"/>
                <a:ea typeface="SourceHanSerifJP-Regular"/>
                <a:cs typeface="SourceHanSerifJP-Regular"/>
              </a:rPr>
              <a:t>Feloは、2024年に東京を拠点とするAIスタートアップ企業であるSparticleによって開発されました。この新しい検索エンジンは、リリースからわずか1か月で15万人以上のユーザーを獲得し、急速に注目を集めています。Sparticle社は、AI技術を駆使して、ユーザーの自然言語での質問に対して最適な回答を提供することを目的としています。
Sparticleの開発チームは、最先端の技術と高度な専門知識を結集し、Feloの開発に取り組んできました。彼らの目標は、人工知能がユーザーの意図を理解し、高度に関連性のある情報を提供することです。この目標を達成するために、大規模なデータセットと高度なアルゴリズムが使用されています。</a:t>
            </a:r>
            <a:endParaRPr kumimoji="1" lang="zh-CN" altLang="en-US"/>
          </a:p>
        </p:txBody>
      </p:sp>
      <p:sp>
        <p:nvSpPr>
          <p:cNvPr id="8" name="标题 1"/>
          <p:cNvSpPr txBox="1"/>
          <p:nvPr/>
        </p:nvSpPr>
        <p:spPr>
          <a:xfrm rot="0" flipH="0" flipV="0">
            <a:off x="6669846" y="2237809"/>
            <a:ext cx="4025900" cy="358140"/>
          </a:xfrm>
          <a:prstGeom prst="rect">
            <a:avLst/>
          </a:prstGeom>
          <a:noFill/>
          <a:ln>
            <a:noFill/>
          </a:ln>
        </p:spPr>
        <p:txBody>
          <a:bodyPr vert="horz" wrap="square" lIns="91440" tIns="45720" rIns="91440" bIns="45720" rtlCol="0" anchor="b">
            <a:spAutoFit/>
          </a:bodyPr>
          <a:lstStyle/>
          <a:p>
            <a:pPr algn="l"/>
            <a:r>
              <a:rPr kumimoji="1" lang="en-US" altLang="zh-CN" sz="1600">
                <a:ln w="12700">
                  <a:noFill/>
                </a:ln>
                <a:solidFill>
                  <a:srgbClr val="F0861C">
                    <a:alpha val="100000"/>
                  </a:srgbClr>
                </a:solidFill>
                <a:latin typeface="SourceHanSerifJP-Bold"/>
                <a:ea typeface="SourceHanSerifJP-Bold"/>
                <a:cs typeface="SourceHanSerifJP-Bold"/>
              </a:rPr>
              <a:t>初期の目標と挑戦</a:t>
            </a:r>
            <a:endParaRPr kumimoji="1" lang="zh-CN" altLang="en-US"/>
          </a:p>
        </p:txBody>
      </p:sp>
      <p:sp>
        <p:nvSpPr>
          <p:cNvPr id="9" name="标题 1"/>
          <p:cNvSpPr txBox="1"/>
          <p:nvPr/>
        </p:nvSpPr>
        <p:spPr>
          <a:xfrm rot="0" flipH="0" flipV="0">
            <a:off x="6669846" y="2865119"/>
            <a:ext cx="3570888" cy="1236941"/>
          </a:xfrm>
          <a:prstGeom prst="rect">
            <a:avLst/>
          </a:prstGeom>
          <a:noFill/>
          <a:ln>
            <a:noFill/>
          </a:ln>
        </p:spPr>
        <p:txBody>
          <a:bodyPr vert="horz" wrap="square" lIns="91440" tIns="45720" rIns="91440" bIns="45720" rtlCol="0" anchor="t"/>
          <a:lstStyle/>
          <a:p>
            <a:pPr algn="l"/>
            <a:r>
              <a:rPr kumimoji="1" lang="en-US" altLang="zh-CN" sz="800">
                <a:ln w="12700">
                  <a:noFill/>
                </a:ln>
                <a:solidFill>
                  <a:srgbClr val="404040">
                    <a:alpha val="100000"/>
                  </a:srgbClr>
                </a:solidFill>
                <a:latin typeface="SourceHanSerifJP-Regular"/>
                <a:ea typeface="SourceHanSerifJP-Regular"/>
                <a:cs typeface="SourceHanSerifJP-Regular"/>
              </a:rPr>
              <a:t>Feloの初期の目標は、従来の検索エンジンとは一線を画す、革新的な検索体験を提供することでした。ユーザーが抱える複雑な質問に対し、高精度かつ迅速に回答できることを目指しました。このため、最新の機械学習技術と自然言語処理技術が採用されています。
開発チームは様々な課題に直面しましたが、特にユーザーからのフィードバックが重要な役割を果たしました。ユーザーのニーズを的確に捉え、それに応じた改良を迅速に行うことで、Feloは短期間で目覚ましい進化を遂げました。</a:t>
            </a:r>
            <a:endParaRPr kumimoji="1" lang="zh-CN" altLang="en-US"/>
          </a:p>
        </p:txBody>
      </p:sp>
      <p:sp>
        <p:nvSpPr>
          <p:cNvPr id="10" name="标题 1"/>
          <p:cNvSpPr txBox="1"/>
          <p:nvPr/>
        </p:nvSpPr>
        <p:spPr>
          <a:xfrm rot="0" flipH="0" flipV="0">
            <a:off x="10898510" y="1721082"/>
            <a:ext cx="600054" cy="600054"/>
          </a:xfrm>
          <a:prstGeom prst="rect">
            <a:avLst/>
          </a:prstGeom>
          <a:solidFill>
            <a:schemeClr val="accent1"/>
          </a:solidFill>
          <a:ln w="12700" cap="sq">
            <a:noFill/>
            <a:miter/>
          </a:ln>
          <a:effectLst/>
        </p:spPr>
        <p:txBody>
          <a:bodyPr vert="horz" wrap="square" lIns="91440" tIns="45720" rIns="91440" bIns="45720" rtlCol="0" anchor="ctr"/>
          <a:lstStyle/>
          <a:p>
            <a:pPr algn="ctr"/>
            <a:r>
              <a:rPr kumimoji="1" lang="en-US" altLang="zh-CN" sz="1800">
                <a:ln w="12700">
                  <a:noFill/>
                </a:ln>
                <a:solidFill>
                  <a:srgbClr val="FFFFFF">
                    <a:alpha val="100000"/>
                  </a:srgbClr>
                </a:solidFill>
                <a:latin typeface="OPPOSans H"/>
                <a:ea typeface="OPPOSans H"/>
                <a:cs typeface="OPPOSans H"/>
              </a:rPr>
              <a:t>02</a:t>
            </a:r>
            <a:endParaRPr kumimoji="1" lang="zh-CN" altLang="en-US"/>
          </a:p>
        </p:txBody>
      </p:sp>
      <p:cxnSp>
        <p:nvCxnSpPr>
          <p:cNvPr id="11" name="标题 1"/>
          <p:cNvCxnSpPr/>
          <p:nvPr/>
        </p:nvCxnSpPr>
        <p:spPr>
          <a:xfrm rot="0" flipH="0" flipV="0">
            <a:off x="1397511" y="2636657"/>
            <a:ext cx="1136139" cy="0"/>
          </a:xfrm>
          <a:prstGeom prst="line">
            <a:avLst/>
          </a:prstGeom>
          <a:noFill/>
          <a:ln w="6350" cap="sq">
            <a:solidFill>
              <a:schemeClr val="tx1"/>
            </a:solidFill>
            <a:miter/>
          </a:ln>
        </p:spPr>
      </p:cxnSp>
      <p:cxnSp>
        <p:nvCxnSpPr>
          <p:cNvPr id="12" name="标题 1"/>
          <p:cNvCxnSpPr/>
          <p:nvPr/>
        </p:nvCxnSpPr>
        <p:spPr>
          <a:xfrm rot="0" flipH="0" flipV="0">
            <a:off x="6794523" y="2636657"/>
            <a:ext cx="1136139" cy="0"/>
          </a:xfrm>
          <a:prstGeom prst="line">
            <a:avLst/>
          </a:prstGeom>
          <a:noFill/>
          <a:ln w="6350" cap="sq">
            <a:solidFill>
              <a:schemeClr val="tx1"/>
            </a:solidFill>
            <a:miter/>
          </a:ln>
        </p:spPr>
      </p:cxnSp>
      <p:sp>
        <p:nvSpPr>
          <p:cNvPr id="13" name="标题 1"/>
          <p:cNvSpPr txBox="1"/>
          <p:nvPr/>
        </p:nvSpPr>
        <p:spPr>
          <a:xfrm rot="0" flipH="0" flipV="0">
            <a:off x="5048283" y="2931304"/>
            <a:ext cx="540000" cy="540000"/>
          </a:xfrm>
          <a:prstGeom prst="ellipse">
            <a:avLst/>
          </a:prstGeom>
          <a:solidFill>
            <a:schemeClr val="accent1"/>
          </a:solidFill>
          <a:ln w="12700" cap="sq">
            <a:noFill/>
            <a:miter/>
          </a:ln>
          <a:effectLst>
            <a:outerShdw dist="0" blurRad="63500" dir="0" sx="102000" sy="102000" kx="0" ky="0" algn="ctr" rotWithShape="0">
              <a:schemeClr val="tx1">
                <a:alpha val="20000"/>
              </a:schemeClr>
            </a:outerShdw>
          </a:effectLst>
        </p:spPr>
        <p:txBody>
          <a:bodyPr vert="horz" wrap="square" lIns="91440" tIns="45720" rIns="91440" bIns="45720" rtlCol="0" anchor="ctr"/>
          <a:lstStyle/>
          <a:p>
            <a:pPr algn="ctr"/>
            <a:endParaRPr kumimoji="1" lang="zh-CN" altLang="en-US"/>
          </a:p>
        </p:txBody>
      </p:sp>
      <p:sp>
        <p:nvSpPr>
          <p:cNvPr id="14" name="标题 1"/>
          <p:cNvSpPr txBox="1"/>
          <p:nvPr/>
        </p:nvSpPr>
        <p:spPr>
          <a:xfrm rot="0" flipH="0" flipV="0">
            <a:off x="5197111" y="3075304"/>
            <a:ext cx="242345" cy="252000"/>
          </a:xfrm>
          <a:custGeom>
            <a:avLst/>
            <a:gdLst>
              <a:gd name="connsiteX0" fmla="*/ 198153 w 692417"/>
              <a:gd name="connsiteY0" fmla="*/ 663680 h 720001"/>
              <a:gd name="connsiteX1" fmla="*/ 239787 w 692417"/>
              <a:gd name="connsiteY1" fmla="*/ 663680 h 720001"/>
              <a:gd name="connsiteX2" fmla="*/ 295235 w 692417"/>
              <a:gd name="connsiteY2" fmla="*/ 663680 h 720001"/>
              <a:gd name="connsiteX3" fmla="*/ 397182 w 692417"/>
              <a:gd name="connsiteY3" fmla="*/ 663680 h 720001"/>
              <a:gd name="connsiteX4" fmla="*/ 452630 w 692417"/>
              <a:gd name="connsiteY4" fmla="*/ 663680 h 720001"/>
              <a:gd name="connsiteX5" fmla="*/ 494264 w 692417"/>
              <a:gd name="connsiteY5" fmla="*/ 663680 h 720001"/>
              <a:gd name="connsiteX6" fmla="*/ 522425 w 692417"/>
              <a:gd name="connsiteY6" fmla="*/ 691841 h 720001"/>
              <a:gd name="connsiteX7" fmla="*/ 494264 w 692417"/>
              <a:gd name="connsiteY7" fmla="*/ 720001 h 720001"/>
              <a:gd name="connsiteX8" fmla="*/ 452630 w 692417"/>
              <a:gd name="connsiteY8" fmla="*/ 720001 h 720001"/>
              <a:gd name="connsiteX9" fmla="*/ 397182 w 692417"/>
              <a:gd name="connsiteY9" fmla="*/ 720001 h 720001"/>
              <a:gd name="connsiteX10" fmla="*/ 295235 w 692417"/>
              <a:gd name="connsiteY10" fmla="*/ 720001 h 720001"/>
              <a:gd name="connsiteX11" fmla="*/ 239787 w 692417"/>
              <a:gd name="connsiteY11" fmla="*/ 720001 h 720001"/>
              <a:gd name="connsiteX12" fmla="*/ 198153 w 692417"/>
              <a:gd name="connsiteY12" fmla="*/ 720001 h 720001"/>
              <a:gd name="connsiteX13" fmla="*/ 169992 w 692417"/>
              <a:gd name="connsiteY13" fmla="*/ 691841 h 720001"/>
              <a:gd name="connsiteX14" fmla="*/ 198153 w 692417"/>
              <a:gd name="connsiteY14" fmla="*/ 663680 h 720001"/>
              <a:gd name="connsiteX15" fmla="*/ 154400 w 692417"/>
              <a:gd name="connsiteY15" fmla="*/ 572143 h 720001"/>
              <a:gd name="connsiteX16" fmla="*/ 154241 w 692417"/>
              <a:gd name="connsiteY16" fmla="*/ 572597 h 720001"/>
              <a:gd name="connsiteX17" fmla="*/ 160423 w 692417"/>
              <a:gd name="connsiteY17" fmla="*/ 572597 h 720001"/>
              <a:gd name="connsiteX18" fmla="*/ 346215 w 692417"/>
              <a:gd name="connsiteY18" fmla="*/ 0 h 720001"/>
              <a:gd name="connsiteX19" fmla="*/ 456041 w 692417"/>
              <a:gd name="connsiteY19" fmla="*/ 22341 h 720001"/>
              <a:gd name="connsiteX20" fmla="*/ 545873 w 692417"/>
              <a:gd name="connsiteY20" fmla="*/ 82980 h 720001"/>
              <a:gd name="connsiteX21" fmla="*/ 606513 w 692417"/>
              <a:gd name="connsiteY21" fmla="*/ 172812 h 720001"/>
              <a:gd name="connsiteX22" fmla="*/ 628853 w 692417"/>
              <a:gd name="connsiteY22" fmla="*/ 282638 h 720001"/>
              <a:gd name="connsiteX23" fmla="*/ 628853 w 692417"/>
              <a:gd name="connsiteY23" fmla="*/ 493091 h 720001"/>
              <a:gd name="connsiteX24" fmla="*/ 687990 w 692417"/>
              <a:gd name="connsiteY24" fmla="*/ 585551 h 720001"/>
              <a:gd name="connsiteX25" fmla="*/ 688929 w 692417"/>
              <a:gd name="connsiteY25" fmla="*/ 614275 h 720001"/>
              <a:gd name="connsiteX26" fmla="*/ 664336 w 692417"/>
              <a:gd name="connsiteY26" fmla="*/ 628918 h 720001"/>
              <a:gd name="connsiteX27" fmla="*/ 28189 w 692417"/>
              <a:gd name="connsiteY27" fmla="*/ 628918 h 720001"/>
              <a:gd name="connsiteX28" fmla="*/ 3596 w 692417"/>
              <a:gd name="connsiteY28" fmla="*/ 614462 h 720001"/>
              <a:gd name="connsiteX29" fmla="*/ 4159 w 692417"/>
              <a:gd name="connsiteY29" fmla="*/ 585927 h 720001"/>
              <a:gd name="connsiteX30" fmla="*/ 63578 w 692417"/>
              <a:gd name="connsiteY30" fmla="*/ 489336 h 720001"/>
              <a:gd name="connsiteX31" fmla="*/ 63578 w 692417"/>
              <a:gd name="connsiteY31" fmla="*/ 282638 h 720001"/>
              <a:gd name="connsiteX32" fmla="*/ 85919 w 692417"/>
              <a:gd name="connsiteY32" fmla="*/ 172812 h 720001"/>
              <a:gd name="connsiteX33" fmla="*/ 146558 w 692417"/>
              <a:gd name="connsiteY33" fmla="*/ 82980 h 720001"/>
              <a:gd name="connsiteX34" fmla="*/ 236389 w 692417"/>
              <a:gd name="connsiteY34" fmla="*/ 22341 h 720001"/>
              <a:gd name="connsiteX35" fmla="*/ 346215 w 692417"/>
              <a:gd name="connsiteY35" fmla="*/ 0 h 720001"/>
            </a:gdLst>
            <a:rect l="l" t="t" r="r" b="b"/>
            <a:pathLst>
              <a:path w="692417" h="720001">
                <a:moveTo>
                  <a:pt x="198153" y="663680"/>
                </a:moveTo>
                <a:lnTo>
                  <a:pt x="239787" y="663680"/>
                </a:lnTo>
                <a:lnTo>
                  <a:pt x="295235" y="663680"/>
                </a:lnTo>
                <a:lnTo>
                  <a:pt x="397182" y="663680"/>
                </a:lnTo>
                <a:lnTo>
                  <a:pt x="452630" y="663680"/>
                </a:lnTo>
                <a:lnTo>
                  <a:pt x="494264" y="663680"/>
                </a:lnTo>
                <a:cubicBezTo>
                  <a:pt x="509847" y="663680"/>
                  <a:pt x="522425" y="676259"/>
                  <a:pt x="522425" y="691841"/>
                </a:cubicBezTo>
                <a:cubicBezTo>
                  <a:pt x="522425" y="707423"/>
                  <a:pt x="509753" y="720001"/>
                  <a:pt x="494264" y="720001"/>
                </a:cubicBezTo>
                <a:lnTo>
                  <a:pt x="452630" y="720001"/>
                </a:lnTo>
                <a:lnTo>
                  <a:pt x="397182" y="720001"/>
                </a:lnTo>
                <a:lnTo>
                  <a:pt x="295235" y="720001"/>
                </a:lnTo>
                <a:lnTo>
                  <a:pt x="239787" y="720001"/>
                </a:lnTo>
                <a:lnTo>
                  <a:pt x="198153" y="720001"/>
                </a:lnTo>
                <a:cubicBezTo>
                  <a:pt x="182571" y="720001"/>
                  <a:pt x="169992" y="707423"/>
                  <a:pt x="169992" y="691841"/>
                </a:cubicBezTo>
                <a:cubicBezTo>
                  <a:pt x="169992" y="676259"/>
                  <a:pt x="182571" y="663680"/>
                  <a:pt x="198153" y="663680"/>
                </a:cubicBezTo>
                <a:close/>
                <a:moveTo>
                  <a:pt x="154400" y="572143"/>
                </a:moveTo>
                <a:lnTo>
                  <a:pt x="154241" y="572597"/>
                </a:lnTo>
                <a:lnTo>
                  <a:pt x="160423" y="572597"/>
                </a:lnTo>
                <a:close/>
                <a:moveTo>
                  <a:pt x="346215" y="0"/>
                </a:moveTo>
                <a:cubicBezTo>
                  <a:pt x="384232" y="0"/>
                  <a:pt x="421122" y="7510"/>
                  <a:pt x="456041" y="22341"/>
                </a:cubicBezTo>
                <a:cubicBezTo>
                  <a:pt x="489646" y="36609"/>
                  <a:pt x="519872" y="57072"/>
                  <a:pt x="545873" y="82980"/>
                </a:cubicBezTo>
                <a:cubicBezTo>
                  <a:pt x="571875" y="108981"/>
                  <a:pt x="592245" y="139207"/>
                  <a:pt x="606513" y="172812"/>
                </a:cubicBezTo>
                <a:cubicBezTo>
                  <a:pt x="621344" y="207637"/>
                  <a:pt x="628853" y="244621"/>
                  <a:pt x="628853" y="282638"/>
                </a:cubicBezTo>
                <a:lnTo>
                  <a:pt x="628853" y="493091"/>
                </a:lnTo>
                <a:lnTo>
                  <a:pt x="687990" y="585551"/>
                </a:lnTo>
                <a:cubicBezTo>
                  <a:pt x="693528" y="594187"/>
                  <a:pt x="693904" y="605263"/>
                  <a:pt x="688929" y="614275"/>
                </a:cubicBezTo>
                <a:cubicBezTo>
                  <a:pt x="684048" y="623286"/>
                  <a:pt x="674567" y="628918"/>
                  <a:pt x="664336" y="628918"/>
                </a:cubicBezTo>
                <a:lnTo>
                  <a:pt x="28189" y="628918"/>
                </a:lnTo>
                <a:cubicBezTo>
                  <a:pt x="17958" y="628918"/>
                  <a:pt x="8571" y="623380"/>
                  <a:pt x="3596" y="614462"/>
                </a:cubicBezTo>
                <a:cubicBezTo>
                  <a:pt x="-1380" y="605545"/>
                  <a:pt x="-1192" y="594656"/>
                  <a:pt x="4159" y="585927"/>
                </a:cubicBezTo>
                <a:lnTo>
                  <a:pt x="63578" y="489336"/>
                </a:lnTo>
                <a:lnTo>
                  <a:pt x="63578" y="282638"/>
                </a:lnTo>
                <a:cubicBezTo>
                  <a:pt x="63578" y="244621"/>
                  <a:pt x="71087" y="207731"/>
                  <a:pt x="85919" y="172812"/>
                </a:cubicBezTo>
                <a:cubicBezTo>
                  <a:pt x="100186" y="139207"/>
                  <a:pt x="120650" y="108981"/>
                  <a:pt x="146558" y="82980"/>
                </a:cubicBezTo>
                <a:cubicBezTo>
                  <a:pt x="172465" y="56978"/>
                  <a:pt x="202785" y="36609"/>
                  <a:pt x="236389" y="22341"/>
                </a:cubicBezTo>
                <a:cubicBezTo>
                  <a:pt x="271214" y="7510"/>
                  <a:pt x="308199" y="0"/>
                  <a:pt x="346215" y="0"/>
                </a:cubicBezTo>
                <a:close/>
              </a:path>
            </a:pathLst>
          </a:custGeom>
          <a:solidFill>
            <a:schemeClr val="bg1"/>
          </a:solidFill>
          <a:ln cap="sq">
            <a:noFill/>
          </a:ln>
        </p:spPr>
        <p:txBody>
          <a:bodyPr vert="horz" wrap="square" lIns="91440" tIns="45720" rIns="91440" bIns="45720" rtlCol="0" anchor="t"/>
          <a:lstStyle/>
          <a:p>
            <a:pPr algn="l"/>
            <a:endParaRPr kumimoji="1" lang="zh-CN" altLang="en-US"/>
          </a:p>
        </p:txBody>
      </p:sp>
      <p:sp>
        <p:nvSpPr>
          <p:cNvPr id="15" name="标题 1"/>
          <p:cNvSpPr txBox="1"/>
          <p:nvPr/>
        </p:nvSpPr>
        <p:spPr>
          <a:xfrm rot="0" flipH="0" flipV="0">
            <a:off x="10362079" y="2931304"/>
            <a:ext cx="540000" cy="540000"/>
          </a:xfrm>
          <a:prstGeom prst="ellipse">
            <a:avLst/>
          </a:prstGeom>
          <a:solidFill>
            <a:schemeClr val="accent1"/>
          </a:solidFill>
          <a:ln w="12700" cap="sq">
            <a:noFill/>
            <a:miter/>
          </a:ln>
          <a:effectLst>
            <a:outerShdw dist="0" blurRad="63500" dir="0" sx="102000" sy="102000" kx="0" ky="0" algn="ctr" rotWithShape="0">
              <a:schemeClr val="tx1">
                <a:alpha val="20000"/>
              </a:schemeClr>
            </a:outerShdw>
          </a:effectLst>
        </p:spPr>
        <p:txBody>
          <a:bodyPr vert="horz" wrap="square" lIns="91440" tIns="45720" rIns="91440" bIns="45720" rtlCol="0" anchor="ctr"/>
          <a:lstStyle/>
          <a:p>
            <a:pPr algn="ctr"/>
            <a:endParaRPr kumimoji="1" lang="zh-CN" altLang="en-US"/>
          </a:p>
        </p:txBody>
      </p:sp>
      <p:sp>
        <p:nvSpPr>
          <p:cNvPr id="16" name="标题 1"/>
          <p:cNvSpPr txBox="1"/>
          <p:nvPr/>
        </p:nvSpPr>
        <p:spPr>
          <a:xfrm rot="0" flipH="0" flipV="0">
            <a:off x="10506080" y="3090993"/>
            <a:ext cx="252000" cy="220622"/>
          </a:xfrm>
          <a:custGeom>
            <a:avLst/>
            <a:gdLst>
              <a:gd name="connsiteX0" fmla="*/ 411293 w 822401"/>
              <a:gd name="connsiteY0" fmla="*/ 234366 h 720000"/>
              <a:gd name="connsiteX1" fmla="*/ 536928 w 822401"/>
              <a:gd name="connsiteY1" fmla="*/ 360000 h 720000"/>
              <a:gd name="connsiteX2" fmla="*/ 411293 w 822401"/>
              <a:gd name="connsiteY2" fmla="*/ 485635 h 720000"/>
              <a:gd name="connsiteX3" fmla="*/ 285659 w 822401"/>
              <a:gd name="connsiteY3" fmla="*/ 360000 h 720000"/>
              <a:gd name="connsiteX4" fmla="*/ 411293 w 822401"/>
              <a:gd name="connsiteY4" fmla="*/ 234366 h 720000"/>
              <a:gd name="connsiteX5" fmla="*/ 411293 w 822401"/>
              <a:gd name="connsiteY5" fmla="*/ 178938 h 720000"/>
              <a:gd name="connsiteX6" fmla="*/ 230231 w 822401"/>
              <a:gd name="connsiteY6" fmla="*/ 360000 h 720000"/>
              <a:gd name="connsiteX7" fmla="*/ 411293 w 822401"/>
              <a:gd name="connsiteY7" fmla="*/ 541063 h 720000"/>
              <a:gd name="connsiteX8" fmla="*/ 592355 w 822401"/>
              <a:gd name="connsiteY8" fmla="*/ 360000 h 720000"/>
              <a:gd name="connsiteX9" fmla="*/ 411293 w 822401"/>
              <a:gd name="connsiteY9" fmla="*/ 178938 h 720000"/>
              <a:gd name="connsiteX10" fmla="*/ 219884 w 822401"/>
              <a:gd name="connsiteY10" fmla="*/ 0 h 720000"/>
              <a:gd name="connsiteX11" fmla="*/ 602517 w 822401"/>
              <a:gd name="connsiteY11" fmla="*/ 0 h 720000"/>
              <a:gd name="connsiteX12" fmla="*/ 627275 w 822401"/>
              <a:gd name="connsiteY12" fmla="*/ 14319 h 720000"/>
              <a:gd name="connsiteX13" fmla="*/ 818591 w 822401"/>
              <a:gd name="connsiteY13" fmla="*/ 345682 h 720000"/>
              <a:gd name="connsiteX14" fmla="*/ 818591 w 822401"/>
              <a:gd name="connsiteY14" fmla="*/ 374319 h 720000"/>
              <a:gd name="connsiteX15" fmla="*/ 627367 w 822401"/>
              <a:gd name="connsiteY15" fmla="*/ 705682 h 720000"/>
              <a:gd name="connsiteX16" fmla="*/ 602609 w 822401"/>
              <a:gd name="connsiteY16" fmla="*/ 720000 h 720000"/>
              <a:gd name="connsiteX17" fmla="*/ 219977 w 822401"/>
              <a:gd name="connsiteY17" fmla="*/ 720000 h 720000"/>
              <a:gd name="connsiteX18" fmla="*/ 195219 w 822401"/>
              <a:gd name="connsiteY18" fmla="*/ 705682 h 720000"/>
              <a:gd name="connsiteX19" fmla="*/ 3811 w 822401"/>
              <a:gd name="connsiteY19" fmla="*/ 374319 h 720000"/>
              <a:gd name="connsiteX20" fmla="*/ 3811 w 822401"/>
              <a:gd name="connsiteY20" fmla="*/ 345682 h 720000"/>
              <a:gd name="connsiteX21" fmla="*/ 195127 w 822401"/>
              <a:gd name="connsiteY21" fmla="*/ 14319 h 720000"/>
              <a:gd name="connsiteX22" fmla="*/ 219884 w 822401"/>
              <a:gd name="connsiteY22" fmla="*/ 0 h 720000"/>
            </a:gdLst>
            <a:rect l="l" t="t" r="r" b="b"/>
            <a:pathLst>
              <a:path w="822401" h="720000">
                <a:moveTo>
                  <a:pt x="411293" y="234366"/>
                </a:moveTo>
                <a:cubicBezTo>
                  <a:pt x="480577" y="234366"/>
                  <a:pt x="536928" y="290716"/>
                  <a:pt x="536928" y="360000"/>
                </a:cubicBezTo>
                <a:cubicBezTo>
                  <a:pt x="536928" y="429284"/>
                  <a:pt x="480577" y="485635"/>
                  <a:pt x="411293" y="485635"/>
                </a:cubicBezTo>
                <a:cubicBezTo>
                  <a:pt x="342009" y="485635"/>
                  <a:pt x="285659" y="429284"/>
                  <a:pt x="285659" y="360000"/>
                </a:cubicBezTo>
                <a:cubicBezTo>
                  <a:pt x="285659" y="290716"/>
                  <a:pt x="342009" y="234366"/>
                  <a:pt x="411293" y="234366"/>
                </a:cubicBezTo>
                <a:close/>
                <a:moveTo>
                  <a:pt x="411293" y="178938"/>
                </a:moveTo>
                <a:cubicBezTo>
                  <a:pt x="311432" y="178938"/>
                  <a:pt x="230231" y="260139"/>
                  <a:pt x="230231" y="360000"/>
                </a:cubicBezTo>
                <a:cubicBezTo>
                  <a:pt x="230231" y="459862"/>
                  <a:pt x="311432" y="541063"/>
                  <a:pt x="411293" y="541063"/>
                </a:cubicBezTo>
                <a:cubicBezTo>
                  <a:pt x="511154" y="541063"/>
                  <a:pt x="592355" y="459862"/>
                  <a:pt x="592355" y="360000"/>
                </a:cubicBezTo>
                <a:cubicBezTo>
                  <a:pt x="592355" y="260139"/>
                  <a:pt x="511154" y="178938"/>
                  <a:pt x="411293" y="178938"/>
                </a:cubicBezTo>
                <a:close/>
                <a:moveTo>
                  <a:pt x="219884" y="0"/>
                </a:moveTo>
                <a:lnTo>
                  <a:pt x="602517" y="0"/>
                </a:lnTo>
                <a:cubicBezTo>
                  <a:pt x="612679" y="0"/>
                  <a:pt x="622194" y="5451"/>
                  <a:pt x="627275" y="14319"/>
                </a:cubicBezTo>
                <a:lnTo>
                  <a:pt x="818591" y="345682"/>
                </a:lnTo>
                <a:cubicBezTo>
                  <a:pt x="823672" y="354550"/>
                  <a:pt x="823672" y="365451"/>
                  <a:pt x="818591" y="374319"/>
                </a:cubicBezTo>
                <a:lnTo>
                  <a:pt x="627367" y="705682"/>
                </a:lnTo>
                <a:cubicBezTo>
                  <a:pt x="622286" y="714550"/>
                  <a:pt x="612771" y="720000"/>
                  <a:pt x="602609" y="720000"/>
                </a:cubicBezTo>
                <a:lnTo>
                  <a:pt x="219977" y="720000"/>
                </a:lnTo>
                <a:cubicBezTo>
                  <a:pt x="209815" y="720000"/>
                  <a:pt x="200300" y="714550"/>
                  <a:pt x="195219" y="705682"/>
                </a:cubicBezTo>
                <a:lnTo>
                  <a:pt x="3811" y="374319"/>
                </a:lnTo>
                <a:cubicBezTo>
                  <a:pt x="-1270" y="365543"/>
                  <a:pt x="-1270" y="354550"/>
                  <a:pt x="3811" y="345682"/>
                </a:cubicBezTo>
                <a:lnTo>
                  <a:pt x="195127" y="14319"/>
                </a:lnTo>
                <a:cubicBezTo>
                  <a:pt x="200208" y="5451"/>
                  <a:pt x="209723" y="0"/>
                  <a:pt x="219884" y="0"/>
                </a:cubicBezTo>
                <a:close/>
              </a:path>
            </a:pathLst>
          </a:custGeom>
          <a:solidFill>
            <a:schemeClr val="bg1"/>
          </a:solidFill>
          <a:ln cap="sq">
            <a:noFill/>
          </a:ln>
        </p:spPr>
        <p:txBody>
          <a:bodyPr vert="horz" wrap="square" lIns="91440" tIns="45720" rIns="91440" bIns="45720" rtlCol="0" anchor="t"/>
          <a:lstStyle/>
          <a:p>
            <a:pPr algn="l"/>
            <a:endParaRPr kumimoji="1" lang="zh-CN" altLang="en-US"/>
          </a:p>
        </p:txBody>
      </p:sp>
      <p:sp>
        <p:nvSpPr>
          <p:cNvPr id="17" name="标题 1"/>
          <p:cNvSpPr txBox="1"/>
          <p:nvPr/>
        </p:nvSpPr>
        <p:spPr>
          <a:xfrm rot="0" flipH="0" flipV="0">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endParaRPr kumimoji="1" lang="zh-CN" altLang="en-US"/>
          </a:p>
        </p:txBody>
      </p:sp>
      <p:sp>
        <p:nvSpPr>
          <p:cNvPr id="18" name="标题 1"/>
          <p:cNvSpPr txBox="1"/>
          <p:nvPr/>
        </p:nvSpPr>
        <p:spPr>
          <a:xfrm rot="0" flipH="0" flipV="0">
            <a:off x="743662" y="296822"/>
            <a:ext cx="10587277" cy="432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Feloの誕生</a:t>
            </a:r>
            <a:endParaRPr kumimoji="1" lang="zh-CN" altLang="en-US"/>
          </a:p>
        </p:txBody>
      </p:sp>
      <p:cxnSp>
        <p:nvCxnSpPr>
          <p:cNvPr id="19" name="标题 1"/>
          <p:cNvCxnSpPr/>
          <p:nvPr/>
        </p:nvCxnSpPr>
        <p:spPr>
          <a:xfrm rot="0" flipH="0" flipV="0">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accent1">
              <a:lumMod val="20000"/>
              <a:lumOff val="80000"/>
              <a:alpha val="41000"/>
            </a:schemeClr>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16200000" flipH="0" flipV="0">
            <a:off x="1359235" y="1355558"/>
            <a:ext cx="1933074" cy="1933074"/>
          </a:xfrm>
          <a:prstGeom prst="blockArc">
            <a:avLst>
              <a:gd name="adj1" fmla="val 10800000"/>
              <a:gd name="adj2" fmla="val 0"/>
              <a:gd name="adj3" fmla="val 10062"/>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1863630" y="1824316"/>
            <a:ext cx="1081605" cy="862737"/>
          </a:xfrm>
          <a:prstGeom prst="rect">
            <a:avLst/>
          </a:prstGeom>
          <a:noFill/>
          <a:ln cap="sq">
            <a:noFill/>
          </a:ln>
        </p:spPr>
        <p:txBody>
          <a:bodyPr vert="horz" wrap="square" lIns="0" tIns="0" rIns="0" bIns="0" rtlCol="0" anchor="ctr"/>
          <a:lstStyle/>
          <a:p>
            <a:pPr algn="ctr"/>
            <a:r>
              <a:rPr kumimoji="1" lang="en-US" altLang="zh-CN" sz="6600">
                <a:ln w="15875">
                  <a:solidFill>
                    <a:srgbClr val="3860F4">
                      <a:alpha val="100000"/>
                    </a:srgbClr>
                  </a:solidFill>
                </a:ln>
                <a:solidFill>
                  <a:srgbClr val="FFFFFF">
                    <a:alpha val="100000"/>
                  </a:srgbClr>
                </a:solidFill>
                <a:latin typeface="Source Han Sans"/>
                <a:ea typeface="Source Han Sans"/>
                <a:cs typeface="Source Han Sans"/>
              </a:rPr>
              <a:t>01</a:t>
            </a:r>
            <a:endParaRPr kumimoji="1" lang="zh-CN" altLang="en-US"/>
          </a:p>
        </p:txBody>
      </p:sp>
      <p:sp>
        <p:nvSpPr>
          <p:cNvPr id="5" name="标题 1"/>
          <p:cNvSpPr txBox="1"/>
          <p:nvPr/>
        </p:nvSpPr>
        <p:spPr>
          <a:xfrm rot="0" flipH="0" flipV="0">
            <a:off x="3212097" y="2120900"/>
            <a:ext cx="7058526" cy="989263"/>
          </a:xfrm>
          <a:prstGeom prst="rect">
            <a:avLst/>
          </a:prstGeom>
          <a:noFill/>
          <a:ln cap="sq">
            <a:noFill/>
          </a:ln>
        </p:spPr>
        <p:txBody>
          <a:bodyPr vert="horz" wrap="square" lIns="0" tIns="0" rIns="0" bIns="0" rtlCol="0" anchor="t"/>
          <a:lstStyle/>
          <a:p>
            <a:pPr algn="l"/>
            <a:r>
              <a:rPr kumimoji="1" lang="en-US" altLang="zh-CN" sz="1092">
                <a:ln w="12700">
                  <a:noFill/>
                </a:ln>
                <a:solidFill>
                  <a:srgbClr val="262626">
                    <a:alpha val="100000"/>
                  </a:srgbClr>
                </a:solidFill>
                <a:latin typeface="SourceHanSerifJP-Regular"/>
                <a:ea typeface="SourceHanSerifJP-Regular"/>
                <a:cs typeface="SourceHanSerifJP-Regular"/>
              </a:rPr>
              <a:t>Feloのリリース直後、市場からは非常に高い評価を受けました。特に、従来の検索エンジンにはない特徴的な機能がユーザーから支持されました。リリース後わずか1か月で15万人以上のユーザーを獲得したことは、その成功の証です。
ユーザーはFeloの直感的な操作性と高い検索精度に魅了されました。これにより、口コミでの広がりやSNSでの話題性が急速に高まりました。</a:t>
            </a:r>
            <a:endParaRPr kumimoji="1" lang="zh-CN" altLang="en-US"/>
          </a:p>
        </p:txBody>
      </p:sp>
      <p:sp>
        <p:nvSpPr>
          <p:cNvPr id="6" name="标题 1"/>
          <p:cNvSpPr txBox="1"/>
          <p:nvPr/>
        </p:nvSpPr>
        <p:spPr>
          <a:xfrm rot="5400000" flipH="1" flipV="0">
            <a:off x="8886992" y="1355558"/>
            <a:ext cx="1933074" cy="1933074"/>
          </a:xfrm>
          <a:prstGeom prst="blockArc">
            <a:avLst>
              <a:gd name="adj1" fmla="val 10800000"/>
              <a:gd name="adj2" fmla="val 0"/>
              <a:gd name="adj3" fmla="val 10062"/>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7" name="标题 1"/>
          <p:cNvSpPr txBox="1"/>
          <p:nvPr/>
        </p:nvSpPr>
        <p:spPr>
          <a:xfrm rot="0" flipH="0" flipV="0">
            <a:off x="3212097" y="1715418"/>
            <a:ext cx="7058526" cy="362176"/>
          </a:xfrm>
          <a:prstGeom prst="rect">
            <a:avLst/>
          </a:prstGeom>
          <a:noFill/>
          <a:ln cap="sq">
            <a:noFill/>
          </a:ln>
        </p:spPr>
        <p:txBody>
          <a:bodyPr vert="horz" wrap="square" lIns="0" tIns="0" rIns="0" bIns="0" rtlCol="0" anchor="b"/>
          <a:lstStyle/>
          <a:p>
            <a:pPr algn="l"/>
            <a:r>
              <a:rPr kumimoji="1" lang="en-US" altLang="zh-CN" sz="1600">
                <a:ln w="12700">
                  <a:noFill/>
                </a:ln>
                <a:solidFill>
                  <a:srgbClr val="F0861C">
                    <a:alpha val="100000"/>
                  </a:srgbClr>
                </a:solidFill>
                <a:latin typeface="SourceHanSerifJP-Bold"/>
                <a:ea typeface="SourceHanSerifJP-Bold"/>
                <a:cs typeface="SourceHanSerifJP-Bold"/>
              </a:rPr>
              <a:t>市場での反響</a:t>
            </a:r>
            <a:endParaRPr kumimoji="1" lang="zh-CN" altLang="en-US"/>
          </a:p>
        </p:txBody>
      </p:sp>
      <p:sp>
        <p:nvSpPr>
          <p:cNvPr id="8" name="标题 1"/>
          <p:cNvSpPr txBox="1"/>
          <p:nvPr/>
        </p:nvSpPr>
        <p:spPr>
          <a:xfrm rot="16200000" flipH="0" flipV="0">
            <a:off x="1359235" y="3757391"/>
            <a:ext cx="1933074" cy="1933074"/>
          </a:xfrm>
          <a:prstGeom prst="blockArc">
            <a:avLst>
              <a:gd name="adj1" fmla="val 10800000"/>
              <a:gd name="adj2" fmla="val 0"/>
              <a:gd name="adj3" fmla="val 10062"/>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rot="0" flipH="0" flipV="0">
            <a:off x="1863630" y="4226149"/>
            <a:ext cx="1081605" cy="862737"/>
          </a:xfrm>
          <a:prstGeom prst="rect">
            <a:avLst/>
          </a:prstGeom>
          <a:noFill/>
          <a:ln cap="sq">
            <a:noFill/>
          </a:ln>
        </p:spPr>
        <p:txBody>
          <a:bodyPr vert="horz" wrap="square" lIns="0" tIns="0" rIns="0" bIns="0" rtlCol="0" anchor="ctr"/>
          <a:lstStyle/>
          <a:p>
            <a:pPr algn="ctr"/>
            <a:r>
              <a:rPr kumimoji="1" lang="en-US" altLang="zh-CN" sz="6600">
                <a:ln w="15875">
                  <a:solidFill>
                    <a:srgbClr val="3860F4">
                      <a:alpha val="100000"/>
                    </a:srgbClr>
                  </a:solidFill>
                </a:ln>
                <a:solidFill>
                  <a:srgbClr val="FFFFFF">
                    <a:alpha val="100000"/>
                  </a:srgbClr>
                </a:solidFill>
                <a:latin typeface="Source Han Sans"/>
                <a:ea typeface="Source Han Sans"/>
                <a:cs typeface="Source Han Sans"/>
              </a:rPr>
              <a:t>02</a:t>
            </a:r>
            <a:endParaRPr kumimoji="1" lang="zh-CN" altLang="en-US"/>
          </a:p>
        </p:txBody>
      </p:sp>
      <p:sp>
        <p:nvSpPr>
          <p:cNvPr id="10" name="标题 1"/>
          <p:cNvSpPr txBox="1"/>
          <p:nvPr/>
        </p:nvSpPr>
        <p:spPr>
          <a:xfrm rot="0" flipH="0" flipV="0">
            <a:off x="3212097" y="4521200"/>
            <a:ext cx="7058526" cy="990796"/>
          </a:xfrm>
          <a:prstGeom prst="rect">
            <a:avLst/>
          </a:prstGeom>
          <a:noFill/>
          <a:ln cap="sq">
            <a:noFill/>
          </a:ln>
        </p:spPr>
        <p:txBody>
          <a:bodyPr vert="horz" wrap="square" lIns="0" tIns="0" rIns="0" bIns="0" rtlCol="0" anchor="t"/>
          <a:lstStyle/>
          <a:p>
            <a:pPr algn="l"/>
            <a:r>
              <a:rPr kumimoji="1" lang="en-US" altLang="zh-CN" sz="1092">
                <a:ln w="12700">
                  <a:noFill/>
                </a:ln>
                <a:solidFill>
                  <a:srgbClr val="262626">
                    <a:alpha val="100000"/>
                  </a:srgbClr>
                </a:solidFill>
                <a:latin typeface="SourceHanSerifJP-Regular"/>
                <a:ea typeface="SourceHanSerifJP-Regular"/>
                <a:cs typeface="SourceHanSerifJP-Regular"/>
              </a:rPr>
              <a:t>Feloは、リリース後も継続的な技術改良と進歩を続けています。特に、検索アルゴリズムの最適化やユーザーインターフェースの改良が行われ、ユーザー体験の向上が図られています。
また、ユーザーから寄せられたフィードバックを元に、新機能の追加や既存機能の改善が適宜行われています。これにより、Feloは常に最新の技術トレンドに対応したサービスを提供し続けています。</a:t>
            </a:r>
            <a:endParaRPr kumimoji="1" lang="zh-CN" altLang="en-US"/>
          </a:p>
        </p:txBody>
      </p:sp>
      <p:sp>
        <p:nvSpPr>
          <p:cNvPr id="11" name="标题 1"/>
          <p:cNvSpPr txBox="1"/>
          <p:nvPr/>
        </p:nvSpPr>
        <p:spPr>
          <a:xfrm rot="5400000" flipH="1" flipV="0">
            <a:off x="8886992" y="3757391"/>
            <a:ext cx="1933074" cy="1933074"/>
          </a:xfrm>
          <a:prstGeom prst="blockArc">
            <a:avLst>
              <a:gd name="adj1" fmla="val 10800000"/>
              <a:gd name="adj2" fmla="val 0"/>
              <a:gd name="adj3" fmla="val 10062"/>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2" name="标题 1"/>
          <p:cNvSpPr txBox="1"/>
          <p:nvPr/>
        </p:nvSpPr>
        <p:spPr>
          <a:xfrm rot="0" flipH="0" flipV="0">
            <a:off x="3212097" y="4117251"/>
            <a:ext cx="7058526" cy="362176"/>
          </a:xfrm>
          <a:prstGeom prst="rect">
            <a:avLst/>
          </a:prstGeom>
          <a:noFill/>
          <a:ln cap="sq">
            <a:noFill/>
          </a:ln>
        </p:spPr>
        <p:txBody>
          <a:bodyPr vert="horz" wrap="square" lIns="0" tIns="0" rIns="0" bIns="0" rtlCol="0" anchor="b"/>
          <a:lstStyle/>
          <a:p>
            <a:pPr algn="l"/>
            <a:r>
              <a:rPr kumimoji="1" lang="en-US" altLang="zh-CN" sz="1600">
                <a:ln w="12700">
                  <a:noFill/>
                </a:ln>
                <a:solidFill>
                  <a:srgbClr val="F0861C">
                    <a:alpha val="100000"/>
                  </a:srgbClr>
                </a:solidFill>
                <a:latin typeface="SourceHanSerifJP-Bold"/>
                <a:ea typeface="SourceHanSerifJP-Bold"/>
                <a:cs typeface="SourceHanSerifJP-Bold"/>
              </a:rPr>
              <a:t>技術的な進歩と改良</a:t>
            </a:r>
            <a:endParaRPr kumimoji="1" lang="zh-CN" altLang="en-US"/>
          </a:p>
        </p:txBody>
      </p:sp>
      <p:sp>
        <p:nvSpPr>
          <p:cNvPr id="13" name="标题 1"/>
          <p:cNvSpPr txBox="1"/>
          <p:nvPr/>
        </p:nvSpPr>
        <p:spPr>
          <a:xfrm rot="0" flipH="0" flipV="0">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endParaRPr kumimoji="1" lang="zh-CN" altLang="en-US"/>
          </a:p>
        </p:txBody>
      </p:sp>
      <p:sp>
        <p:nvSpPr>
          <p:cNvPr id="14" name="标题 1"/>
          <p:cNvSpPr txBox="1"/>
          <p:nvPr/>
        </p:nvSpPr>
        <p:spPr>
          <a:xfrm rot="0" flipH="0" flipV="0">
            <a:off x="743662" y="296822"/>
            <a:ext cx="10587277" cy="432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Feloのリリースと初期の成果</a:t>
            </a:r>
            <a:endParaRPr kumimoji="1" lang="zh-CN" altLang="en-US"/>
          </a:p>
        </p:txBody>
      </p:sp>
      <p:cxnSp>
        <p:nvCxnSpPr>
          <p:cNvPr id="15" name="标题 1"/>
          <p:cNvCxnSpPr/>
          <p:nvPr/>
        </p:nvCxnSpPr>
        <p:spPr>
          <a:xfrm rot="0" flipH="0" flipV="0">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183" t="0" r="183" b="0"/>
          <a:stretch>
            <a:fillRect/>
          </a:stretch>
        </p:blipFill>
        <p:spPr>
          <a:xfrm rot="0" flipH="0" flipV="0">
            <a:off x="-565426" y="0"/>
            <a:ext cx="12757426" cy="7176052"/>
          </a:xfrm>
          <a:custGeom>
            <a:avLst/>
            <a:gdLst/>
            <a:rect l="l" t="t" r="r" b="b"/>
            <a:pathLst>
              <a:path w="12763500" h="7175500">
                <a:moveTo>
                  <a:pt x="0" y="0"/>
                </a:moveTo>
                <a:lnTo>
                  <a:pt x="12757426" y="0"/>
                </a:lnTo>
                <a:lnTo>
                  <a:pt x="12757426" y="7176052"/>
                </a:lnTo>
                <a:lnTo>
                  <a:pt x="0" y="7176052"/>
                </a:lnTo>
                <a:close/>
              </a:path>
            </a:pathLst>
          </a:custGeom>
          <a:noFill/>
          <a:ln>
            <a:noFill/>
          </a:ln>
        </p:spPr>
      </p:pic>
      <p:sp>
        <p:nvSpPr>
          <p:cNvPr id="3" name="标题 1"/>
          <p:cNvSpPr txBox="1"/>
          <p:nvPr/>
        </p:nvSpPr>
        <p:spPr>
          <a:xfrm rot="0" flipH="0" flipV="0">
            <a:off x="3205410" y="2566686"/>
            <a:ext cx="5923121" cy="2681826"/>
          </a:xfrm>
          <a:prstGeom prst="rect">
            <a:avLst/>
          </a:prstGeom>
          <a:noFill/>
          <a:ln>
            <a:noFill/>
          </a:ln>
        </p:spPr>
        <p:txBody>
          <a:bodyPr vert="horz" wrap="square" lIns="91440" tIns="45720" rIns="91440" bIns="45720" rtlCol="0" anchor="t"/>
          <a:lstStyle/>
          <a:p>
            <a:pPr algn="l"/>
            <a:r>
              <a:rPr kumimoji="1" lang="en-US" altLang="zh-CN" sz="3600">
                <a:ln w="12700">
                  <a:noFill/>
                </a:ln>
                <a:solidFill>
                  <a:srgbClr val="FFFFFF">
                    <a:alpha val="100000"/>
                  </a:srgbClr>
                </a:solidFill>
                <a:latin typeface="SourceHanSerifJP-Bold"/>
                <a:ea typeface="SourceHanSerifJP-Bold"/>
                <a:cs typeface="SourceHanSerifJP-Bold"/>
              </a:rPr>
              <a:t>Feloの主な特徴</a:t>
            </a:r>
            <a:endParaRPr kumimoji="1" lang="zh-CN" altLang="en-US"/>
          </a:p>
        </p:txBody>
      </p:sp>
      <p:sp>
        <p:nvSpPr>
          <p:cNvPr id="4" name="标题 1"/>
          <p:cNvSpPr txBox="1"/>
          <p:nvPr/>
        </p:nvSpPr>
        <p:spPr>
          <a:xfrm rot="0" flipH="0" flipV="0">
            <a:off x="3205410" y="350818"/>
            <a:ext cx="2277830" cy="2136691"/>
          </a:xfrm>
          <a:prstGeom prst="rect">
            <a:avLst/>
          </a:prstGeom>
          <a:noFill/>
          <a:ln>
            <a:noFill/>
          </a:ln>
        </p:spPr>
        <p:txBody>
          <a:bodyPr vert="horz" wrap="square" lIns="91440" tIns="45720" rIns="91440" bIns="45720" rtlCol="0" anchor="b"/>
          <a:lstStyle/>
          <a:p>
            <a:pPr algn="l"/>
            <a:r>
              <a:rPr kumimoji="1" lang="en-US" altLang="zh-CN" sz="8800">
                <a:ln w="12700">
                  <a:noFill/>
                </a:ln>
                <a:solidFill>
                  <a:srgbClr val="FFFFFF">
                    <a:alpha val="100000"/>
                  </a:srgbClr>
                </a:solidFill>
                <a:latin typeface="OPPOSans H"/>
                <a:ea typeface="OPPOSans H"/>
                <a:cs typeface="OPPOSans H"/>
              </a:rPr>
              <a:t>02</a:t>
            </a:r>
            <a:endParaRPr kumimoji="1" lang="zh-CN" altLang="en-US"/>
          </a:p>
        </p:txBody>
      </p:sp>
      <p:grpSp>
        <p:nvGrpSpPr>
          <p:cNvPr id="5" name=""/>
          <p:cNvGrpSpPr/>
          <p:nvPr/>
        </p:nvGrpSpPr>
        <p:grpSpPr>
          <a:xfrm>
            <a:off x="7717820" y="1246311"/>
            <a:ext cx="1119799" cy="1237298"/>
            <a:chOff x="7717820" y="1246311"/>
            <a:chExt cx="1119799" cy="1237298"/>
          </a:xfrm>
        </p:grpSpPr>
        <p:sp>
          <p:nvSpPr>
            <p:cNvPr id="6" name="标题 1"/>
            <p:cNvSpPr txBox="1"/>
            <p:nvPr/>
          </p:nvSpPr>
          <p:spPr>
            <a:xfrm rot="0" flipH="0" flipV="0">
              <a:off x="7717820" y="1417279"/>
              <a:ext cx="724395" cy="724395"/>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rot="0" flipH="0" flipV="0">
              <a:off x="8325816" y="2141674"/>
              <a:ext cx="341935" cy="341935"/>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rot="0" flipH="0" flipV="0">
              <a:off x="8071690" y="1246311"/>
              <a:ext cx="341935" cy="341935"/>
            </a:xfrm>
            <a:prstGeom prst="ellipse">
              <a:avLst/>
            </a:prstGeom>
            <a:solidFill>
              <a:schemeClr val="bg1">
                <a:lumMod val="50000"/>
              </a:schemeClr>
            </a:soli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rot="0" flipH="0" flipV="0">
              <a:off x="8612710" y="1693993"/>
              <a:ext cx="224909" cy="224909"/>
            </a:xfrm>
            <a:prstGeom prst="ellipse">
              <a:avLst/>
            </a:prstGeom>
            <a:solidFill>
              <a:schemeClr val="bg1">
                <a:lumMod val="75000"/>
              </a:schemeClr>
            </a:solidFill>
            <a:ln w="12700" cap="sq">
              <a:noFill/>
              <a:miter/>
            </a:ln>
          </p:spPr>
          <p:txBody>
            <a:bodyPr vert="horz" wrap="square" lIns="91440" tIns="45720" rIns="91440" bIns="45720" rtlCol="0" anchor="ctr"/>
            <a:lstStyle/>
            <a:p>
              <a:pPr algn="ctr"/>
              <a:endParaRPr kumimoji="1" lang="zh-CN" altLang="en-US"/>
            </a:p>
          </p:txBody>
        </p:sp>
      </p:grpSp>
      <p:grpSp>
        <p:nvGrpSpPr>
          <p:cNvPr id="10" name=""/>
          <p:cNvGrpSpPr/>
          <p:nvPr/>
        </p:nvGrpSpPr>
        <p:grpSpPr>
          <a:xfrm>
            <a:off x="3205410" y="5383664"/>
            <a:ext cx="360000" cy="360000"/>
            <a:chOff x="3205410" y="5383664"/>
            <a:chExt cx="360000" cy="360000"/>
          </a:xfrm>
        </p:grpSpPr>
        <p:sp>
          <p:nvSpPr>
            <p:cNvPr id="11" name="标题 1"/>
            <p:cNvSpPr txBox="1"/>
            <p:nvPr/>
          </p:nvSpPr>
          <p:spPr>
            <a:xfrm rot="0" flipH="0" flipV="0">
              <a:off x="3205410"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12" name=""/>
            <p:cNvGrpSpPr/>
            <p:nvPr/>
          </p:nvGrpSpPr>
          <p:grpSpPr>
            <a:xfrm>
              <a:off x="3276436" y="5467534"/>
              <a:ext cx="217948" cy="193846"/>
              <a:chOff x="3276436" y="5467534"/>
              <a:chExt cx="217948" cy="193846"/>
            </a:xfrm>
          </p:grpSpPr>
          <p:sp>
            <p:nvSpPr>
              <p:cNvPr id="13" name="标题 1"/>
              <p:cNvSpPr txBox="1"/>
              <p:nvPr/>
            </p:nvSpPr>
            <p:spPr>
              <a:xfrm rot="0" flipH="0" flipV="0">
                <a:off x="3276490" y="5467534"/>
                <a:ext cx="217894" cy="90346"/>
              </a:xfrm>
              <a:custGeom>
                <a:avLst/>
                <a:gdLst>
                  <a:gd name="connsiteX0" fmla="*/ 380333 w 390525"/>
                  <a:gd name="connsiteY0" fmla="*/ 74724 h 161925"/>
                  <a:gd name="connsiteX1" fmla="*/ 201263 w 390525"/>
                  <a:gd name="connsiteY1" fmla="*/ 7858 h 161925"/>
                  <a:gd name="connsiteX2" fmla="*/ 193453 w 390525"/>
                  <a:gd name="connsiteY2" fmla="*/ 7858 h 161925"/>
                  <a:gd name="connsiteX3" fmla="*/ 14383 w 390525"/>
                  <a:gd name="connsiteY3" fmla="*/ 74724 h 161925"/>
                  <a:gd name="connsiteX4" fmla="*/ 7144 w 390525"/>
                  <a:gd name="connsiteY4" fmla="*/ 85201 h 161925"/>
                  <a:gd name="connsiteX5" fmla="*/ 14383 w 390525"/>
                  <a:gd name="connsiteY5" fmla="*/ 95679 h 161925"/>
                  <a:gd name="connsiteX6" fmla="*/ 193453 w 390525"/>
                  <a:gd name="connsiteY6" fmla="*/ 162544 h 161925"/>
                  <a:gd name="connsiteX7" fmla="*/ 197358 w 390525"/>
                  <a:gd name="connsiteY7" fmla="*/ 163211 h 161925"/>
                  <a:gd name="connsiteX8" fmla="*/ 201263 w 390525"/>
                  <a:gd name="connsiteY8" fmla="*/ 162544 h 161925"/>
                  <a:gd name="connsiteX9" fmla="*/ 380333 w 390525"/>
                  <a:gd name="connsiteY9" fmla="*/ 95679 h 161925"/>
                  <a:gd name="connsiteX10" fmla="*/ 387572 w 390525"/>
                  <a:gd name="connsiteY10" fmla="*/ 85201 h 161925"/>
                  <a:gd name="connsiteX11" fmla="*/ 380333 w 390525"/>
                  <a:gd name="connsiteY11" fmla="*/ 74724 h 161925"/>
                </a:gdLst>
                <a:rect l="l" t="t" r="r" b="b"/>
                <a:pathLst>
                  <a:path w="390525" h="161925">
                    <a:moveTo>
                      <a:pt x="380333" y="74724"/>
                    </a:moveTo>
                    <a:lnTo>
                      <a:pt x="201263" y="7858"/>
                    </a:lnTo>
                    <a:cubicBezTo>
                      <a:pt x="198691" y="6906"/>
                      <a:pt x="195929" y="6906"/>
                      <a:pt x="193453" y="7858"/>
                    </a:cubicBezTo>
                    <a:lnTo>
                      <a:pt x="14383" y="74724"/>
                    </a:lnTo>
                    <a:cubicBezTo>
                      <a:pt x="10001" y="76343"/>
                      <a:pt x="7144" y="80534"/>
                      <a:pt x="7144" y="85201"/>
                    </a:cubicBezTo>
                    <a:cubicBezTo>
                      <a:pt x="7144" y="89868"/>
                      <a:pt x="10001" y="93964"/>
                      <a:pt x="14383" y="95679"/>
                    </a:cubicBezTo>
                    <a:lnTo>
                      <a:pt x="193453" y="162544"/>
                    </a:lnTo>
                    <a:cubicBezTo>
                      <a:pt x="194691" y="163020"/>
                      <a:pt x="196025" y="163211"/>
                      <a:pt x="197358" y="163211"/>
                    </a:cubicBezTo>
                    <a:cubicBezTo>
                      <a:pt x="198691" y="163211"/>
                      <a:pt x="200025" y="163020"/>
                      <a:pt x="201263" y="162544"/>
                    </a:cubicBezTo>
                    <a:lnTo>
                      <a:pt x="380333" y="95679"/>
                    </a:lnTo>
                    <a:cubicBezTo>
                      <a:pt x="384715" y="94059"/>
                      <a:pt x="387572" y="89868"/>
                      <a:pt x="387572" y="85201"/>
                    </a:cubicBezTo>
                    <a:cubicBezTo>
                      <a:pt x="387572" y="80534"/>
                      <a:pt x="384620" y="76343"/>
                      <a:pt x="380333" y="74724"/>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4" name="标题 1"/>
              <p:cNvSpPr txBox="1"/>
              <p:nvPr/>
            </p:nvSpPr>
            <p:spPr>
              <a:xfrm rot="0" flipH="0" flipV="0">
                <a:off x="3276436" y="5592292"/>
                <a:ext cx="217894" cy="69088"/>
              </a:xfrm>
              <a:custGeom>
                <a:avLst/>
                <a:gdLst>
                  <a:gd name="connsiteX0" fmla="*/ 380429 w 390525"/>
                  <a:gd name="connsiteY0" fmla="*/ 29432 h 123825"/>
                  <a:gd name="connsiteX1" fmla="*/ 321088 w 390525"/>
                  <a:gd name="connsiteY1" fmla="*/ 7239 h 123825"/>
                  <a:gd name="connsiteX2" fmla="*/ 209169 w 390525"/>
                  <a:gd name="connsiteY2" fmla="*/ 48958 h 123825"/>
                  <a:gd name="connsiteX3" fmla="*/ 197454 w 390525"/>
                  <a:gd name="connsiteY3" fmla="*/ 51054 h 123825"/>
                  <a:gd name="connsiteX4" fmla="*/ 185833 w 390525"/>
                  <a:gd name="connsiteY4" fmla="*/ 48958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429 w 390525"/>
                  <a:gd name="connsiteY14" fmla="*/ 29432 h 123825"/>
                </a:gdLst>
                <a:rect l="l" t="t" r="r" b="b"/>
                <a:pathLst>
                  <a:path w="390525" h="123825">
                    <a:moveTo>
                      <a:pt x="380429" y="29432"/>
                    </a:moveTo>
                    <a:lnTo>
                      <a:pt x="321088" y="7239"/>
                    </a:lnTo>
                    <a:lnTo>
                      <a:pt x="209169" y="48958"/>
                    </a:lnTo>
                    <a:cubicBezTo>
                      <a:pt x="205359" y="50387"/>
                      <a:pt x="201454" y="51054"/>
                      <a:pt x="197454" y="51054"/>
                    </a:cubicBezTo>
                    <a:cubicBezTo>
                      <a:pt x="193453" y="51054"/>
                      <a:pt x="189548" y="50387"/>
                      <a:pt x="185833" y="48958"/>
                    </a:cubicBezTo>
                    <a:lnTo>
                      <a:pt x="73723" y="7144"/>
                    </a:lnTo>
                    <a:lnTo>
                      <a:pt x="14383" y="29337"/>
                    </a:lnTo>
                    <a:cubicBezTo>
                      <a:pt x="10001" y="30956"/>
                      <a:pt x="7144" y="35147"/>
                      <a:pt x="7144" y="39815"/>
                    </a:cubicBezTo>
                    <a:cubicBezTo>
                      <a:pt x="7144" y="44482"/>
                      <a:pt x="10001" y="48578"/>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715" y="31052"/>
                      <a:pt x="380429" y="2943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rot="0" flipH="0" flipV="0">
                <a:off x="3276490" y="5542601"/>
                <a:ext cx="217894" cy="69088"/>
              </a:xfrm>
              <a:custGeom>
                <a:avLst/>
                <a:gdLst>
                  <a:gd name="connsiteX0" fmla="*/ 380333 w 390525"/>
                  <a:gd name="connsiteY0" fmla="*/ 29337 h 123825"/>
                  <a:gd name="connsiteX1" fmla="*/ 320993 w 390525"/>
                  <a:gd name="connsiteY1" fmla="*/ 7144 h 123825"/>
                  <a:gd name="connsiteX2" fmla="*/ 209074 w 390525"/>
                  <a:gd name="connsiteY2" fmla="*/ 48863 h 123825"/>
                  <a:gd name="connsiteX3" fmla="*/ 197358 w 390525"/>
                  <a:gd name="connsiteY3" fmla="*/ 50959 h 123825"/>
                  <a:gd name="connsiteX4" fmla="*/ 185738 w 390525"/>
                  <a:gd name="connsiteY4" fmla="*/ 48863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333 w 390525"/>
                  <a:gd name="connsiteY14" fmla="*/ 29337 h 123825"/>
                </a:gdLst>
                <a:rect l="l" t="t" r="r" b="b"/>
                <a:pathLst>
                  <a:path w="390525" h="123825">
                    <a:moveTo>
                      <a:pt x="380333" y="29337"/>
                    </a:moveTo>
                    <a:lnTo>
                      <a:pt x="320993" y="7144"/>
                    </a:lnTo>
                    <a:lnTo>
                      <a:pt x="209074" y="48863"/>
                    </a:lnTo>
                    <a:cubicBezTo>
                      <a:pt x="205264" y="50292"/>
                      <a:pt x="201359" y="50959"/>
                      <a:pt x="197358" y="50959"/>
                    </a:cubicBezTo>
                    <a:cubicBezTo>
                      <a:pt x="193357" y="50959"/>
                      <a:pt x="189452" y="50292"/>
                      <a:pt x="185738" y="48863"/>
                    </a:cubicBezTo>
                    <a:lnTo>
                      <a:pt x="73723" y="7144"/>
                    </a:lnTo>
                    <a:lnTo>
                      <a:pt x="14383" y="29337"/>
                    </a:lnTo>
                    <a:cubicBezTo>
                      <a:pt x="10001" y="30956"/>
                      <a:pt x="7144" y="35147"/>
                      <a:pt x="7144" y="39815"/>
                    </a:cubicBezTo>
                    <a:cubicBezTo>
                      <a:pt x="7144" y="44482"/>
                      <a:pt x="10001" y="48577"/>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620" y="30956"/>
                      <a:pt x="380333" y="29337"/>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grpSp>
        <p:nvGrpSpPr>
          <p:cNvPr id="16" name=""/>
          <p:cNvGrpSpPr/>
          <p:nvPr/>
        </p:nvGrpSpPr>
        <p:grpSpPr>
          <a:xfrm>
            <a:off x="5232321" y="5383664"/>
            <a:ext cx="360000" cy="360000"/>
            <a:chOff x="5232321" y="5383664"/>
            <a:chExt cx="360000" cy="360000"/>
          </a:xfrm>
        </p:grpSpPr>
        <p:sp>
          <p:nvSpPr>
            <p:cNvPr id="17" name="标题 1"/>
            <p:cNvSpPr txBox="1"/>
            <p:nvPr/>
          </p:nvSpPr>
          <p:spPr>
            <a:xfrm rot="0" flipH="0" flipV="0">
              <a:off x="5232321"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rot="0" flipH="0" flipV="0">
              <a:off x="5341402" y="5466741"/>
              <a:ext cx="141838" cy="193846"/>
            </a:xfrm>
            <a:custGeom>
              <a:avLst/>
              <a:gdLst>
                <a:gd name="connsiteX0" fmla="*/ 144875 w 285750"/>
                <a:gd name="connsiteY0" fmla="*/ 7144 h 390525"/>
                <a:gd name="connsiteX1" fmla="*/ 7144 w 285750"/>
                <a:gd name="connsiteY1" fmla="*/ 144875 h 390525"/>
                <a:gd name="connsiteX2" fmla="*/ 135636 w 285750"/>
                <a:gd name="connsiteY2" fmla="*/ 383381 h 390525"/>
                <a:gd name="connsiteX3" fmla="*/ 154115 w 285750"/>
                <a:gd name="connsiteY3" fmla="*/ 383381 h 390525"/>
                <a:gd name="connsiteX4" fmla="*/ 282607 w 285750"/>
                <a:gd name="connsiteY4" fmla="*/ 144875 h 390525"/>
                <a:gd name="connsiteX5" fmla="*/ 144875 w 285750"/>
                <a:gd name="connsiteY5" fmla="*/ 7144 h 390525"/>
                <a:gd name="connsiteX6" fmla="*/ 144875 w 285750"/>
                <a:gd name="connsiteY6" fmla="*/ 214217 h 390525"/>
                <a:gd name="connsiteX7" fmla="*/ 75533 w 285750"/>
                <a:gd name="connsiteY7" fmla="*/ 144875 h 390525"/>
                <a:gd name="connsiteX8" fmla="*/ 144875 w 285750"/>
                <a:gd name="connsiteY8" fmla="*/ 75533 h 390525"/>
                <a:gd name="connsiteX9" fmla="*/ 214217 w 285750"/>
                <a:gd name="connsiteY9" fmla="*/ 144875 h 390525"/>
                <a:gd name="connsiteX10" fmla="*/ 144875 w 285750"/>
                <a:gd name="connsiteY10" fmla="*/ 214217 h 390525"/>
              </a:gdLst>
              <a:rect l="l" t="t" r="r" b="b"/>
              <a:pathLst>
                <a:path w="285750" h="390525">
                  <a:moveTo>
                    <a:pt x="144875" y="7144"/>
                  </a:moveTo>
                  <a:cubicBezTo>
                    <a:pt x="68866" y="7144"/>
                    <a:pt x="7144" y="68961"/>
                    <a:pt x="7144" y="144875"/>
                  </a:cubicBezTo>
                  <a:cubicBezTo>
                    <a:pt x="7144" y="239173"/>
                    <a:pt x="130397" y="377571"/>
                    <a:pt x="135636" y="383381"/>
                  </a:cubicBezTo>
                  <a:cubicBezTo>
                    <a:pt x="140589" y="388906"/>
                    <a:pt x="149162" y="388906"/>
                    <a:pt x="154115" y="383381"/>
                  </a:cubicBezTo>
                  <a:cubicBezTo>
                    <a:pt x="159353" y="377571"/>
                    <a:pt x="282607" y="239173"/>
                    <a:pt x="282607" y="144875"/>
                  </a:cubicBezTo>
                  <a:cubicBezTo>
                    <a:pt x="282607" y="68961"/>
                    <a:pt x="220790" y="7144"/>
                    <a:pt x="144875" y="7144"/>
                  </a:cubicBezTo>
                  <a:close/>
                  <a:moveTo>
                    <a:pt x="144875" y="214217"/>
                  </a:moveTo>
                  <a:cubicBezTo>
                    <a:pt x="106680" y="214217"/>
                    <a:pt x="75533" y="183166"/>
                    <a:pt x="75533" y="144875"/>
                  </a:cubicBezTo>
                  <a:cubicBezTo>
                    <a:pt x="75533" y="106680"/>
                    <a:pt x="106585" y="75533"/>
                    <a:pt x="144875" y="75533"/>
                  </a:cubicBezTo>
                  <a:cubicBezTo>
                    <a:pt x="183166" y="75533"/>
                    <a:pt x="214217" y="106585"/>
                    <a:pt x="214217" y="144875"/>
                  </a:cubicBezTo>
                  <a:cubicBezTo>
                    <a:pt x="214217" y="183166"/>
                    <a:pt x="183071" y="214217"/>
                    <a:pt x="144875" y="214217"/>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nvGrpSpPr>
          <p:cNvPr id="19" name=""/>
          <p:cNvGrpSpPr/>
          <p:nvPr/>
        </p:nvGrpSpPr>
        <p:grpSpPr>
          <a:xfrm>
            <a:off x="3881047" y="5383664"/>
            <a:ext cx="360000" cy="360000"/>
            <a:chOff x="3881047" y="5383664"/>
            <a:chExt cx="360000" cy="360000"/>
          </a:xfrm>
        </p:grpSpPr>
        <p:sp>
          <p:nvSpPr>
            <p:cNvPr id="20" name="标题 1"/>
            <p:cNvSpPr txBox="1"/>
            <p:nvPr/>
          </p:nvSpPr>
          <p:spPr>
            <a:xfrm rot="0" flipH="0" flipV="0">
              <a:off x="3881047"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21" name=""/>
            <p:cNvGrpSpPr/>
            <p:nvPr/>
          </p:nvGrpSpPr>
          <p:grpSpPr>
            <a:xfrm>
              <a:off x="3976621" y="5464890"/>
              <a:ext cx="147975" cy="193846"/>
              <a:chOff x="3976621" y="5464890"/>
              <a:chExt cx="147975" cy="193846"/>
            </a:xfrm>
          </p:grpSpPr>
          <p:sp>
            <p:nvSpPr>
              <p:cNvPr id="22" name="标题 1"/>
              <p:cNvSpPr txBox="1"/>
              <p:nvPr/>
            </p:nvSpPr>
            <p:spPr>
              <a:xfrm rot="0" flipH="0" flipV="0">
                <a:off x="4013136" y="5606510"/>
                <a:ext cx="78340" cy="52226"/>
              </a:xfrm>
              <a:custGeom>
                <a:avLst/>
                <a:gdLst>
                  <a:gd name="connsiteX0" fmla="*/ 131159 w 171450"/>
                  <a:gd name="connsiteY0" fmla="*/ 25432 h 114300"/>
                  <a:gd name="connsiteX1" fmla="*/ 125063 w 171450"/>
                  <a:gd name="connsiteY1" fmla="*/ 24955 h 114300"/>
                  <a:gd name="connsiteX2" fmla="*/ 85916 w 171450"/>
                  <a:gd name="connsiteY2" fmla="*/ 18479 h 114300"/>
                  <a:gd name="connsiteX3" fmla="*/ 46863 w 171450"/>
                  <a:gd name="connsiteY3" fmla="*/ 24955 h 114300"/>
                  <a:gd name="connsiteX4" fmla="*/ 40767 w 171450"/>
                  <a:gd name="connsiteY4" fmla="*/ 25432 h 114300"/>
                  <a:gd name="connsiteX5" fmla="*/ 14288 w 171450"/>
                  <a:gd name="connsiteY5" fmla="*/ 14383 h 114300"/>
                  <a:gd name="connsiteX6" fmla="*/ 7144 w 171450"/>
                  <a:gd name="connsiteY6" fmla="*/ 7144 h 114300"/>
                  <a:gd name="connsiteX7" fmla="*/ 7144 w 171450"/>
                  <a:gd name="connsiteY7" fmla="*/ 102108 h 114300"/>
                  <a:gd name="connsiteX8" fmla="*/ 10192 w 171450"/>
                  <a:gd name="connsiteY8" fmla="*/ 110585 h 114300"/>
                  <a:gd name="connsiteX9" fmla="*/ 19527 w 171450"/>
                  <a:gd name="connsiteY9" fmla="*/ 114871 h 114300"/>
                  <a:gd name="connsiteX10" fmla="*/ 25051 w 171450"/>
                  <a:gd name="connsiteY10" fmla="*/ 113538 h 114300"/>
                  <a:gd name="connsiteX11" fmla="*/ 85916 w 171450"/>
                  <a:gd name="connsiteY11" fmla="*/ 83058 h 114300"/>
                  <a:gd name="connsiteX12" fmla="*/ 146781 w 171450"/>
                  <a:gd name="connsiteY12" fmla="*/ 113538 h 114300"/>
                  <a:gd name="connsiteX13" fmla="*/ 158877 w 171450"/>
                  <a:gd name="connsiteY13" fmla="*/ 112967 h 114300"/>
                  <a:gd name="connsiteX14" fmla="*/ 164783 w 171450"/>
                  <a:gd name="connsiteY14" fmla="*/ 102394 h 114300"/>
                  <a:gd name="connsiteX15" fmla="*/ 164783 w 171450"/>
                  <a:gd name="connsiteY15" fmla="*/ 7144 h 114300"/>
                  <a:gd name="connsiteX16" fmla="*/ 157544 w 171450"/>
                  <a:gd name="connsiteY16" fmla="*/ 14478 h 114300"/>
                  <a:gd name="connsiteX17" fmla="*/ 131159 w 171450"/>
                  <a:gd name="connsiteY17" fmla="*/ 25432 h 114300"/>
                </a:gdLst>
                <a:rect l="l" t="t" r="r" b="b"/>
                <a:pathLst>
                  <a:path w="171450" h="114300">
                    <a:moveTo>
                      <a:pt x="131159" y="25432"/>
                    </a:moveTo>
                    <a:cubicBezTo>
                      <a:pt x="129159" y="25432"/>
                      <a:pt x="127064" y="25241"/>
                      <a:pt x="125063" y="24955"/>
                    </a:cubicBezTo>
                    <a:lnTo>
                      <a:pt x="85916" y="18479"/>
                    </a:lnTo>
                    <a:lnTo>
                      <a:pt x="46863" y="24955"/>
                    </a:lnTo>
                    <a:cubicBezTo>
                      <a:pt x="44863" y="25337"/>
                      <a:pt x="42768" y="25432"/>
                      <a:pt x="40767" y="25432"/>
                    </a:cubicBezTo>
                    <a:cubicBezTo>
                      <a:pt x="30861" y="25432"/>
                      <a:pt x="21241" y="21431"/>
                      <a:pt x="14288" y="14383"/>
                    </a:cubicBezTo>
                    <a:lnTo>
                      <a:pt x="7144" y="7144"/>
                    </a:lnTo>
                    <a:lnTo>
                      <a:pt x="7144" y="102108"/>
                    </a:lnTo>
                    <a:cubicBezTo>
                      <a:pt x="7144" y="105156"/>
                      <a:pt x="8192" y="108204"/>
                      <a:pt x="10192" y="110585"/>
                    </a:cubicBezTo>
                    <a:cubicBezTo>
                      <a:pt x="12668" y="113443"/>
                      <a:pt x="16097" y="114871"/>
                      <a:pt x="19527" y="114871"/>
                    </a:cubicBezTo>
                    <a:cubicBezTo>
                      <a:pt x="21431" y="114871"/>
                      <a:pt x="23336" y="114395"/>
                      <a:pt x="25051" y="113538"/>
                    </a:cubicBezTo>
                    <a:lnTo>
                      <a:pt x="85916" y="83058"/>
                    </a:lnTo>
                    <a:lnTo>
                      <a:pt x="146781" y="113538"/>
                    </a:lnTo>
                    <a:cubicBezTo>
                      <a:pt x="150590" y="115443"/>
                      <a:pt x="155163" y="115253"/>
                      <a:pt x="158877" y="112967"/>
                    </a:cubicBezTo>
                    <a:cubicBezTo>
                      <a:pt x="162496" y="110680"/>
                      <a:pt x="164783" y="106680"/>
                      <a:pt x="164783" y="102394"/>
                    </a:cubicBezTo>
                    <a:lnTo>
                      <a:pt x="164783" y="7144"/>
                    </a:lnTo>
                    <a:lnTo>
                      <a:pt x="157544" y="14478"/>
                    </a:lnTo>
                    <a:cubicBezTo>
                      <a:pt x="150686" y="21431"/>
                      <a:pt x="141065" y="25432"/>
                      <a:pt x="131159" y="2543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23" name="标题 1"/>
              <p:cNvSpPr txBox="1"/>
              <p:nvPr/>
            </p:nvSpPr>
            <p:spPr>
              <a:xfrm rot="0" flipH="0" flipV="0">
                <a:off x="4021536" y="5506410"/>
                <a:ext cx="60931" cy="60931"/>
              </a:xfrm>
              <a:custGeom>
                <a:avLst/>
                <a:gdLst>
                  <a:gd name="connsiteX0" fmla="*/ 67913 w 133350"/>
                  <a:gd name="connsiteY0" fmla="*/ 7144 h 133350"/>
                  <a:gd name="connsiteX1" fmla="*/ 7144 w 133350"/>
                  <a:gd name="connsiteY1" fmla="*/ 67913 h 133350"/>
                  <a:gd name="connsiteX2" fmla="*/ 67913 w 133350"/>
                  <a:gd name="connsiteY2" fmla="*/ 128683 h 133350"/>
                  <a:gd name="connsiteX3" fmla="*/ 128683 w 133350"/>
                  <a:gd name="connsiteY3" fmla="*/ 67913 h 133350"/>
                  <a:gd name="connsiteX4" fmla="*/ 67913 w 133350"/>
                  <a:gd name="connsiteY4" fmla="*/ 7144 h 133350"/>
                </a:gdLst>
                <a:rect l="l" t="t" r="r" b="b"/>
                <a:pathLst>
                  <a:path w="133350" h="133350">
                    <a:moveTo>
                      <a:pt x="67913" y="7144"/>
                    </a:moveTo>
                    <a:cubicBezTo>
                      <a:pt x="34386" y="7144"/>
                      <a:pt x="7144" y="34385"/>
                      <a:pt x="7144" y="67913"/>
                    </a:cubicBezTo>
                    <a:cubicBezTo>
                      <a:pt x="7144" y="101441"/>
                      <a:pt x="34386" y="128683"/>
                      <a:pt x="67913" y="128683"/>
                    </a:cubicBezTo>
                    <a:cubicBezTo>
                      <a:pt x="101441" y="128683"/>
                      <a:pt x="128683" y="101441"/>
                      <a:pt x="128683" y="67913"/>
                    </a:cubicBezTo>
                    <a:cubicBezTo>
                      <a:pt x="128683" y="34385"/>
                      <a:pt x="101346" y="7144"/>
                      <a:pt x="67913" y="7144"/>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24" name="标题 1"/>
              <p:cNvSpPr txBox="1"/>
              <p:nvPr/>
            </p:nvSpPr>
            <p:spPr>
              <a:xfrm rot="0" flipH="0" flipV="0">
                <a:off x="3976621" y="5464890"/>
                <a:ext cx="147975" cy="143622"/>
              </a:xfrm>
              <a:custGeom>
                <a:avLst/>
                <a:gdLst>
                  <a:gd name="connsiteX0" fmla="*/ 323564 w 323850"/>
                  <a:gd name="connsiteY0" fmla="*/ 153067 h 314325"/>
                  <a:gd name="connsiteX1" fmla="*/ 303371 w 323850"/>
                  <a:gd name="connsiteY1" fmla="*/ 114205 h 314325"/>
                  <a:gd name="connsiteX2" fmla="*/ 296799 w 323850"/>
                  <a:gd name="connsiteY2" fmla="*/ 70866 h 314325"/>
                  <a:gd name="connsiteX3" fmla="*/ 290036 w 323850"/>
                  <a:gd name="connsiteY3" fmla="*/ 61627 h 314325"/>
                  <a:gd name="connsiteX4" fmla="*/ 250889 w 323850"/>
                  <a:gd name="connsiteY4" fmla="*/ 42005 h 314325"/>
                  <a:gd name="connsiteX5" fmla="*/ 220123 w 323850"/>
                  <a:gd name="connsiteY5" fmla="*/ 10859 h 314325"/>
                  <a:gd name="connsiteX6" fmla="*/ 211265 w 323850"/>
                  <a:gd name="connsiteY6" fmla="*/ 7144 h 314325"/>
                  <a:gd name="connsiteX7" fmla="*/ 209264 w 323850"/>
                  <a:gd name="connsiteY7" fmla="*/ 7334 h 314325"/>
                  <a:gd name="connsiteX8" fmla="*/ 166021 w 323850"/>
                  <a:gd name="connsiteY8" fmla="*/ 14478 h 314325"/>
                  <a:gd name="connsiteX9" fmla="*/ 122777 w 323850"/>
                  <a:gd name="connsiteY9" fmla="*/ 7334 h 314325"/>
                  <a:gd name="connsiteX10" fmla="*/ 120777 w 323850"/>
                  <a:gd name="connsiteY10" fmla="*/ 7144 h 314325"/>
                  <a:gd name="connsiteX11" fmla="*/ 111919 w 323850"/>
                  <a:gd name="connsiteY11" fmla="*/ 10859 h 314325"/>
                  <a:gd name="connsiteX12" fmla="*/ 81153 w 323850"/>
                  <a:gd name="connsiteY12" fmla="*/ 42005 h 314325"/>
                  <a:gd name="connsiteX13" fmla="*/ 42005 w 323850"/>
                  <a:gd name="connsiteY13" fmla="*/ 61627 h 314325"/>
                  <a:gd name="connsiteX14" fmla="*/ 35242 w 323850"/>
                  <a:gd name="connsiteY14" fmla="*/ 70866 h 314325"/>
                  <a:gd name="connsiteX15" fmla="*/ 28670 w 323850"/>
                  <a:gd name="connsiteY15" fmla="*/ 114205 h 314325"/>
                  <a:gd name="connsiteX16" fmla="*/ 8573 w 323850"/>
                  <a:gd name="connsiteY16" fmla="*/ 153067 h 314325"/>
                  <a:gd name="connsiteX17" fmla="*/ 8573 w 323850"/>
                  <a:gd name="connsiteY17" fmla="*/ 164497 h 314325"/>
                  <a:gd name="connsiteX18" fmla="*/ 28670 w 323850"/>
                  <a:gd name="connsiteY18" fmla="*/ 203359 h 314325"/>
                  <a:gd name="connsiteX19" fmla="*/ 35242 w 323850"/>
                  <a:gd name="connsiteY19" fmla="*/ 246698 h 314325"/>
                  <a:gd name="connsiteX20" fmla="*/ 42005 w 323850"/>
                  <a:gd name="connsiteY20" fmla="*/ 255937 h 314325"/>
                  <a:gd name="connsiteX21" fmla="*/ 81153 w 323850"/>
                  <a:gd name="connsiteY21" fmla="*/ 275558 h 314325"/>
                  <a:gd name="connsiteX22" fmla="*/ 111919 w 323850"/>
                  <a:gd name="connsiteY22" fmla="*/ 306705 h 314325"/>
                  <a:gd name="connsiteX23" fmla="*/ 120777 w 323850"/>
                  <a:gd name="connsiteY23" fmla="*/ 310420 h 314325"/>
                  <a:gd name="connsiteX24" fmla="*/ 122777 w 323850"/>
                  <a:gd name="connsiteY24" fmla="*/ 310229 h 314325"/>
                  <a:gd name="connsiteX25" fmla="*/ 166021 w 323850"/>
                  <a:gd name="connsiteY25" fmla="*/ 303086 h 314325"/>
                  <a:gd name="connsiteX26" fmla="*/ 209264 w 323850"/>
                  <a:gd name="connsiteY26" fmla="*/ 310229 h 314325"/>
                  <a:gd name="connsiteX27" fmla="*/ 211265 w 323850"/>
                  <a:gd name="connsiteY27" fmla="*/ 310420 h 314325"/>
                  <a:gd name="connsiteX28" fmla="*/ 220123 w 323850"/>
                  <a:gd name="connsiteY28" fmla="*/ 306705 h 314325"/>
                  <a:gd name="connsiteX29" fmla="*/ 250889 w 323850"/>
                  <a:gd name="connsiteY29" fmla="*/ 275558 h 314325"/>
                  <a:gd name="connsiteX30" fmla="*/ 290036 w 323850"/>
                  <a:gd name="connsiteY30" fmla="*/ 255937 h 314325"/>
                  <a:gd name="connsiteX31" fmla="*/ 296799 w 323850"/>
                  <a:gd name="connsiteY31" fmla="*/ 246698 h 314325"/>
                  <a:gd name="connsiteX32" fmla="*/ 303371 w 323850"/>
                  <a:gd name="connsiteY32" fmla="*/ 203359 h 314325"/>
                  <a:gd name="connsiteX33" fmla="*/ 323564 w 323850"/>
                  <a:gd name="connsiteY33" fmla="*/ 164497 h 314325"/>
                  <a:gd name="connsiteX34" fmla="*/ 323564 w 323850"/>
                  <a:gd name="connsiteY34" fmla="*/ 153067 h 314325"/>
                  <a:gd name="connsiteX35" fmla="*/ 166211 w 323850"/>
                  <a:gd name="connsiteY35" fmla="*/ 244412 h 314325"/>
                  <a:gd name="connsiteX36" fmla="*/ 80582 w 323850"/>
                  <a:gd name="connsiteY36" fmla="*/ 158782 h 314325"/>
                  <a:gd name="connsiteX37" fmla="*/ 166211 w 323850"/>
                  <a:gd name="connsiteY37" fmla="*/ 73152 h 314325"/>
                  <a:gd name="connsiteX38" fmla="*/ 251841 w 323850"/>
                  <a:gd name="connsiteY38" fmla="*/ 158782 h 314325"/>
                  <a:gd name="connsiteX39" fmla="*/ 166211 w 323850"/>
                  <a:gd name="connsiteY39" fmla="*/ 244412 h 314325"/>
                </a:gdLst>
                <a:rect l="l" t="t" r="r" b="b"/>
                <a:pathLst>
                  <a:path w="323850" h="314325">
                    <a:moveTo>
                      <a:pt x="323564" y="153067"/>
                    </a:moveTo>
                    <a:lnTo>
                      <a:pt x="303371" y="114205"/>
                    </a:lnTo>
                    <a:lnTo>
                      <a:pt x="296799" y="70866"/>
                    </a:lnTo>
                    <a:cubicBezTo>
                      <a:pt x="296228" y="66866"/>
                      <a:pt x="293656" y="63437"/>
                      <a:pt x="290036" y="61627"/>
                    </a:cubicBezTo>
                    <a:lnTo>
                      <a:pt x="250889" y="42005"/>
                    </a:lnTo>
                    <a:lnTo>
                      <a:pt x="220123" y="10859"/>
                    </a:lnTo>
                    <a:cubicBezTo>
                      <a:pt x="217742" y="8477"/>
                      <a:pt x="214598" y="7144"/>
                      <a:pt x="211265" y="7144"/>
                    </a:cubicBezTo>
                    <a:cubicBezTo>
                      <a:pt x="210598" y="7144"/>
                      <a:pt x="209931" y="7239"/>
                      <a:pt x="209264" y="7334"/>
                    </a:cubicBezTo>
                    <a:lnTo>
                      <a:pt x="166021" y="14478"/>
                    </a:lnTo>
                    <a:lnTo>
                      <a:pt x="122777" y="7334"/>
                    </a:lnTo>
                    <a:cubicBezTo>
                      <a:pt x="122110" y="7239"/>
                      <a:pt x="121444" y="7144"/>
                      <a:pt x="120777" y="7144"/>
                    </a:cubicBezTo>
                    <a:cubicBezTo>
                      <a:pt x="117443" y="7144"/>
                      <a:pt x="114300" y="8477"/>
                      <a:pt x="111919" y="10859"/>
                    </a:cubicBezTo>
                    <a:lnTo>
                      <a:pt x="81153" y="42005"/>
                    </a:lnTo>
                    <a:lnTo>
                      <a:pt x="42005" y="61627"/>
                    </a:lnTo>
                    <a:cubicBezTo>
                      <a:pt x="38386" y="63437"/>
                      <a:pt x="35909" y="66866"/>
                      <a:pt x="35242" y="70866"/>
                    </a:cubicBezTo>
                    <a:lnTo>
                      <a:pt x="28670" y="114205"/>
                    </a:lnTo>
                    <a:lnTo>
                      <a:pt x="8573" y="153067"/>
                    </a:lnTo>
                    <a:cubicBezTo>
                      <a:pt x="6667" y="156686"/>
                      <a:pt x="6667" y="160877"/>
                      <a:pt x="8573" y="164497"/>
                    </a:cubicBezTo>
                    <a:lnTo>
                      <a:pt x="28670" y="203359"/>
                    </a:lnTo>
                    <a:lnTo>
                      <a:pt x="35242" y="246698"/>
                    </a:lnTo>
                    <a:cubicBezTo>
                      <a:pt x="35814" y="250698"/>
                      <a:pt x="38386" y="254127"/>
                      <a:pt x="42005" y="255937"/>
                    </a:cubicBezTo>
                    <a:lnTo>
                      <a:pt x="81153" y="275558"/>
                    </a:lnTo>
                    <a:lnTo>
                      <a:pt x="111919" y="306705"/>
                    </a:lnTo>
                    <a:cubicBezTo>
                      <a:pt x="114300" y="309086"/>
                      <a:pt x="117443" y="310420"/>
                      <a:pt x="120777" y="310420"/>
                    </a:cubicBezTo>
                    <a:cubicBezTo>
                      <a:pt x="121444" y="310420"/>
                      <a:pt x="122110" y="310325"/>
                      <a:pt x="122777" y="310229"/>
                    </a:cubicBezTo>
                    <a:lnTo>
                      <a:pt x="166021" y="303086"/>
                    </a:lnTo>
                    <a:lnTo>
                      <a:pt x="209264" y="310229"/>
                    </a:lnTo>
                    <a:cubicBezTo>
                      <a:pt x="209931" y="310325"/>
                      <a:pt x="210598" y="310420"/>
                      <a:pt x="211265" y="310420"/>
                    </a:cubicBezTo>
                    <a:cubicBezTo>
                      <a:pt x="214598" y="310420"/>
                      <a:pt x="217742" y="309086"/>
                      <a:pt x="220123" y="306705"/>
                    </a:cubicBezTo>
                    <a:lnTo>
                      <a:pt x="250889" y="275558"/>
                    </a:lnTo>
                    <a:lnTo>
                      <a:pt x="290036" y="255937"/>
                    </a:lnTo>
                    <a:cubicBezTo>
                      <a:pt x="293656" y="254127"/>
                      <a:pt x="296132" y="250698"/>
                      <a:pt x="296799" y="246698"/>
                    </a:cubicBezTo>
                    <a:lnTo>
                      <a:pt x="303371" y="203359"/>
                    </a:lnTo>
                    <a:lnTo>
                      <a:pt x="323564" y="164497"/>
                    </a:lnTo>
                    <a:cubicBezTo>
                      <a:pt x="325470" y="160973"/>
                      <a:pt x="325470" y="156686"/>
                      <a:pt x="323564" y="153067"/>
                    </a:cubicBezTo>
                    <a:close/>
                    <a:moveTo>
                      <a:pt x="166211" y="244412"/>
                    </a:moveTo>
                    <a:cubicBezTo>
                      <a:pt x="118968" y="244412"/>
                      <a:pt x="80582" y="206026"/>
                      <a:pt x="80582" y="158782"/>
                    </a:cubicBezTo>
                    <a:cubicBezTo>
                      <a:pt x="80582" y="111538"/>
                      <a:pt x="118968" y="73152"/>
                      <a:pt x="166211" y="73152"/>
                    </a:cubicBezTo>
                    <a:cubicBezTo>
                      <a:pt x="213455" y="73152"/>
                      <a:pt x="251841" y="111538"/>
                      <a:pt x="251841" y="158782"/>
                    </a:cubicBezTo>
                    <a:cubicBezTo>
                      <a:pt x="251841" y="206026"/>
                      <a:pt x="213360" y="244412"/>
                      <a:pt x="166211" y="24441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grpSp>
        <p:nvGrpSpPr>
          <p:cNvPr id="25" name=""/>
          <p:cNvGrpSpPr/>
          <p:nvPr/>
        </p:nvGrpSpPr>
        <p:grpSpPr>
          <a:xfrm>
            <a:off x="4556684" y="5383664"/>
            <a:ext cx="360000" cy="360000"/>
            <a:chOff x="4556684" y="5383664"/>
            <a:chExt cx="360000" cy="360000"/>
          </a:xfrm>
        </p:grpSpPr>
        <p:sp>
          <p:nvSpPr>
            <p:cNvPr id="26" name="标题 1"/>
            <p:cNvSpPr txBox="1"/>
            <p:nvPr/>
          </p:nvSpPr>
          <p:spPr>
            <a:xfrm rot="0" flipH="0" flipV="0">
              <a:off x="4556684"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7" name="标题 1"/>
            <p:cNvSpPr txBox="1"/>
            <p:nvPr/>
          </p:nvSpPr>
          <p:spPr>
            <a:xfrm rot="0" flipH="0" flipV="0">
              <a:off x="4651581" y="5466741"/>
              <a:ext cx="170206" cy="193846"/>
            </a:xfrm>
            <a:custGeom>
              <a:avLst/>
              <a:gdLst>
                <a:gd name="connsiteX0" fmla="*/ 285750 w 342900"/>
                <a:gd name="connsiteY0" fmla="*/ 276130 h 390525"/>
                <a:gd name="connsiteX1" fmla="*/ 246507 w 342900"/>
                <a:gd name="connsiteY1" fmla="*/ 292322 h 390525"/>
                <a:gd name="connsiteX2" fmla="*/ 155353 w 342900"/>
                <a:gd name="connsiteY2" fmla="*/ 230791 h 390525"/>
                <a:gd name="connsiteX3" fmla="*/ 163163 w 342900"/>
                <a:gd name="connsiteY3" fmla="*/ 197358 h 390525"/>
                <a:gd name="connsiteX4" fmla="*/ 155353 w 342900"/>
                <a:gd name="connsiteY4" fmla="*/ 163925 h 390525"/>
                <a:gd name="connsiteX5" fmla="*/ 246507 w 342900"/>
                <a:gd name="connsiteY5" fmla="*/ 102394 h 390525"/>
                <a:gd name="connsiteX6" fmla="*/ 285750 w 342900"/>
                <a:gd name="connsiteY6" fmla="*/ 118586 h 390525"/>
                <a:gd name="connsiteX7" fmla="*/ 341471 w 342900"/>
                <a:gd name="connsiteY7" fmla="*/ 62865 h 390525"/>
                <a:gd name="connsiteX8" fmla="*/ 285750 w 342900"/>
                <a:gd name="connsiteY8" fmla="*/ 7144 h 390525"/>
                <a:gd name="connsiteX9" fmla="*/ 230028 w 342900"/>
                <a:gd name="connsiteY9" fmla="*/ 62865 h 390525"/>
                <a:gd name="connsiteX10" fmla="*/ 234219 w 342900"/>
                <a:gd name="connsiteY10" fmla="*/ 83820 h 390525"/>
                <a:gd name="connsiteX11" fmla="*/ 142970 w 342900"/>
                <a:gd name="connsiteY11" fmla="*/ 145447 h 390525"/>
                <a:gd name="connsiteX12" fmla="*/ 85154 w 342900"/>
                <a:gd name="connsiteY12" fmla="*/ 119348 h 390525"/>
                <a:gd name="connsiteX13" fmla="*/ 7144 w 342900"/>
                <a:gd name="connsiteY13" fmla="*/ 197358 h 390525"/>
                <a:gd name="connsiteX14" fmla="*/ 85154 w 342900"/>
                <a:gd name="connsiteY14" fmla="*/ 275368 h 390525"/>
                <a:gd name="connsiteX15" fmla="*/ 142970 w 342900"/>
                <a:gd name="connsiteY15" fmla="*/ 249269 h 390525"/>
                <a:gd name="connsiteX16" fmla="*/ 234219 w 342900"/>
                <a:gd name="connsiteY16" fmla="*/ 310896 h 390525"/>
                <a:gd name="connsiteX17" fmla="*/ 230028 w 342900"/>
                <a:gd name="connsiteY17" fmla="*/ 331851 h 390525"/>
                <a:gd name="connsiteX18" fmla="*/ 285750 w 342900"/>
                <a:gd name="connsiteY18" fmla="*/ 387572 h 390525"/>
                <a:gd name="connsiteX19" fmla="*/ 341471 w 342900"/>
                <a:gd name="connsiteY19" fmla="*/ 331851 h 390525"/>
                <a:gd name="connsiteX20" fmla="*/ 285750 w 342900"/>
                <a:gd name="connsiteY20" fmla="*/ 276130 h 390525"/>
              </a:gdLst>
              <a:rect l="l" t="t" r="r" b="b"/>
              <a:pathLst>
                <a:path w="342900" h="390525">
                  <a:moveTo>
                    <a:pt x="285750" y="276130"/>
                  </a:moveTo>
                  <a:cubicBezTo>
                    <a:pt x="270510" y="276130"/>
                    <a:pt x="256604" y="282321"/>
                    <a:pt x="246507" y="292322"/>
                  </a:cubicBezTo>
                  <a:lnTo>
                    <a:pt x="155353" y="230791"/>
                  </a:lnTo>
                  <a:cubicBezTo>
                    <a:pt x="160211" y="220599"/>
                    <a:pt x="163163" y="209360"/>
                    <a:pt x="163163" y="197358"/>
                  </a:cubicBezTo>
                  <a:cubicBezTo>
                    <a:pt x="163163" y="185357"/>
                    <a:pt x="160211" y="174117"/>
                    <a:pt x="155353" y="163925"/>
                  </a:cubicBezTo>
                  <a:lnTo>
                    <a:pt x="246507" y="102394"/>
                  </a:lnTo>
                  <a:cubicBezTo>
                    <a:pt x="256604" y="112395"/>
                    <a:pt x="270415" y="118586"/>
                    <a:pt x="285750" y="118586"/>
                  </a:cubicBezTo>
                  <a:cubicBezTo>
                    <a:pt x="316516" y="118586"/>
                    <a:pt x="341471" y="93631"/>
                    <a:pt x="341471" y="62865"/>
                  </a:cubicBezTo>
                  <a:cubicBezTo>
                    <a:pt x="341471" y="32099"/>
                    <a:pt x="316516" y="7144"/>
                    <a:pt x="285750" y="7144"/>
                  </a:cubicBezTo>
                  <a:cubicBezTo>
                    <a:pt x="254984" y="7144"/>
                    <a:pt x="230028" y="32099"/>
                    <a:pt x="230028" y="62865"/>
                  </a:cubicBezTo>
                  <a:cubicBezTo>
                    <a:pt x="230028" y="70295"/>
                    <a:pt x="231553" y="77343"/>
                    <a:pt x="234219" y="83820"/>
                  </a:cubicBezTo>
                  <a:lnTo>
                    <a:pt x="142970" y="145447"/>
                  </a:lnTo>
                  <a:cubicBezTo>
                    <a:pt x="128683" y="129540"/>
                    <a:pt x="108204" y="119348"/>
                    <a:pt x="85154" y="119348"/>
                  </a:cubicBezTo>
                  <a:cubicBezTo>
                    <a:pt x="42100" y="119348"/>
                    <a:pt x="7144" y="154305"/>
                    <a:pt x="7144" y="197358"/>
                  </a:cubicBezTo>
                  <a:cubicBezTo>
                    <a:pt x="7144" y="240411"/>
                    <a:pt x="42100" y="275368"/>
                    <a:pt x="85154" y="275368"/>
                  </a:cubicBezTo>
                  <a:cubicBezTo>
                    <a:pt x="108109" y="275368"/>
                    <a:pt x="128683" y="265176"/>
                    <a:pt x="142970" y="249269"/>
                  </a:cubicBezTo>
                  <a:lnTo>
                    <a:pt x="234219" y="310896"/>
                  </a:lnTo>
                  <a:cubicBezTo>
                    <a:pt x="231553" y="317373"/>
                    <a:pt x="230028" y="324421"/>
                    <a:pt x="230028" y="331851"/>
                  </a:cubicBezTo>
                  <a:cubicBezTo>
                    <a:pt x="230028" y="362617"/>
                    <a:pt x="254984" y="387572"/>
                    <a:pt x="285750" y="387572"/>
                  </a:cubicBezTo>
                  <a:cubicBezTo>
                    <a:pt x="316516" y="387572"/>
                    <a:pt x="341471" y="362617"/>
                    <a:pt x="341471" y="331851"/>
                  </a:cubicBezTo>
                  <a:cubicBezTo>
                    <a:pt x="341471" y="301085"/>
                    <a:pt x="316516" y="276130"/>
                    <a:pt x="285750" y="276130"/>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sp>
        <p:nvSpPr>
          <p:cNvPr id="28" name="标题 1"/>
          <p:cNvSpPr txBox="1"/>
          <p:nvPr/>
        </p:nvSpPr>
        <p:spPr>
          <a:xfrm rot="0" flipH="0" flipV="0">
            <a:off x="230337" y="250422"/>
            <a:ext cx="653800" cy="653800"/>
          </a:xfrm>
          <a:prstGeom prst="roundRect">
            <a:avLst>
              <a:gd name="adj" fmla="val 10106"/>
            </a:avLst>
          </a:prstGeom>
          <a:solidFill>
            <a:schemeClr val="accent1">
              <a:alpha val="96000"/>
            </a:schemeClr>
          </a:solidFill>
          <a:ln w="12700" cap="sq">
            <a:noFill/>
            <a:miter/>
          </a:ln>
        </p:spPr>
        <p:txBody>
          <a:bodyPr vert="horz" wrap="square" lIns="91440" tIns="45720" rIns="91440" bIns="45720" rtlCol="0" anchor="ctr"/>
          <a:lstStyle/>
          <a:p>
            <a:pPr algn="ctr"/>
            <a:endParaRPr kumimoji="1" lang="zh-CN" altLang="en-US"/>
          </a:p>
        </p:txBody>
      </p:sp>
      <p:pic>
        <p:nvPicPr>
          <p:cNvPr id="29" name=""/>
          <p:cNvPicPr>
            <a:picLocks noChangeAspect="1"/>
          </p:cNvPicPr>
          <p:nvPr/>
        </p:nvPicPr>
        <p:blipFill>
          <a:blip r:embed="rId3">
            <a:alphaModFix amt="100000"/>
          </a:blip>
          <a:srcRect l="0" t="0" r="0" b="0"/>
          <a:stretch>
            <a:fillRect/>
          </a:stretch>
        </p:blipFill>
        <p:spPr>
          <a:xfrm rot="0" flipH="0" flipV="0">
            <a:off x="334714" y="415764"/>
            <a:ext cx="445047" cy="323116"/>
          </a:xfrm>
          <a:prstGeom prst="rect">
            <a:avLst/>
          </a:prstGeom>
          <a:noFill/>
          <a:ln>
            <a:noFill/>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accent1">
              <a:lumMod val="20000"/>
              <a:lumOff val="80000"/>
              <a:alpha val="41000"/>
            </a:schemeClr>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0" flipH="0" flipV="0">
            <a:off x="5144573" y="1575835"/>
            <a:ext cx="702430" cy="718525"/>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676853" y="1532022"/>
            <a:ext cx="5228313" cy="4170946"/>
          </a:xfrm>
          <a:prstGeom prst="snip1Rect">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5" name="标题 1"/>
          <p:cNvSpPr txBox="1"/>
          <p:nvPr/>
        </p:nvSpPr>
        <p:spPr>
          <a:xfrm rot="8100000" flipH="0" flipV="0">
            <a:off x="-175625" y="2758666"/>
            <a:ext cx="1717658" cy="1717658"/>
          </a:xfrm>
          <a:prstGeom prst="diagStripe">
            <a:avLst>
              <a:gd name="adj" fmla="val 88423"/>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rot="0" flipH="0" flipV="0">
            <a:off x="1091606" y="1695654"/>
            <a:ext cx="1081605" cy="995556"/>
          </a:xfrm>
          <a:prstGeom prst="rect">
            <a:avLst/>
          </a:prstGeom>
          <a:noFill/>
          <a:ln cap="sq">
            <a:noFill/>
          </a:ln>
        </p:spPr>
        <p:txBody>
          <a:bodyPr vert="horz" wrap="square" lIns="0" tIns="0" rIns="0" bIns="0" rtlCol="0" anchor="ctr"/>
          <a:lstStyle/>
          <a:p>
            <a:pPr algn="l"/>
            <a:r>
              <a:rPr kumimoji="1" lang="en-US" altLang="zh-CN" sz="6600">
                <a:ln w="15875">
                  <a:solidFill>
                    <a:srgbClr val="3860F4">
                      <a:alpha val="100000"/>
                    </a:srgbClr>
                  </a:solidFill>
                </a:ln>
                <a:solidFill>
                  <a:srgbClr val="FFFFFF">
                    <a:alpha val="100000"/>
                  </a:srgbClr>
                </a:solidFill>
                <a:latin typeface="Source Han Sans"/>
                <a:ea typeface="Source Han Sans"/>
                <a:cs typeface="Source Han Sans"/>
              </a:rPr>
              <a:t>01</a:t>
            </a:r>
            <a:endParaRPr kumimoji="1" lang="zh-CN" altLang="en-US"/>
          </a:p>
        </p:txBody>
      </p:sp>
      <p:sp>
        <p:nvSpPr>
          <p:cNvPr id="7" name="标题 1"/>
          <p:cNvSpPr txBox="1"/>
          <p:nvPr/>
        </p:nvSpPr>
        <p:spPr>
          <a:xfrm rot="0" flipH="0" flipV="0">
            <a:off x="1091601" y="3573681"/>
            <a:ext cx="4564912" cy="1708484"/>
          </a:xfrm>
          <a:prstGeom prst="rect">
            <a:avLst/>
          </a:prstGeom>
          <a:noFill/>
          <a:ln cap="sq">
            <a:noFill/>
          </a:ln>
        </p:spPr>
        <p:txBody>
          <a:bodyPr vert="horz" wrap="square" lIns="0" tIns="0" rIns="0" bIns="0" rtlCol="0" anchor="t"/>
          <a:lstStyle/>
          <a:p>
            <a:pPr algn="l"/>
            <a:r>
              <a:rPr kumimoji="1" lang="en-US" altLang="zh-CN" sz="1199">
                <a:ln w="12700">
                  <a:noFill/>
                </a:ln>
                <a:solidFill>
                  <a:srgbClr val="262626">
                    <a:alpha val="100000"/>
                  </a:srgbClr>
                </a:solidFill>
                <a:latin typeface="SourceHanSerifJP-Regular"/>
                <a:ea typeface="SourceHanSerifJP-Regular"/>
                <a:cs typeface="SourceHanSerifJP-Regular"/>
              </a:rPr>
              <a:t>Feloの多言語対応機能は、ユーザーが日本語で入力した質問に対して、関連する多言語コンテンツを自動的に検索し、母国語で情報を提供します。これにより、言語の壁を超えて世界中の情報にアクセスすることが可能です。
この機能は、国際的な研究やビジネス展開を行う際に特に有効です。例えば、海外の論文や市場データに容易にアクセスできるため、情報収集の効率が格段に向上します。</a:t>
            </a:r>
            <a:endParaRPr kumimoji="1" lang="zh-CN" altLang="en-US"/>
          </a:p>
        </p:txBody>
      </p:sp>
      <p:sp>
        <p:nvSpPr>
          <p:cNvPr id="8" name="标题 1"/>
          <p:cNvSpPr txBox="1"/>
          <p:nvPr/>
        </p:nvSpPr>
        <p:spPr>
          <a:xfrm rot="0" flipH="0" flipV="0">
            <a:off x="5189773" y="4708054"/>
            <a:ext cx="657230" cy="1038727"/>
          </a:xfrm>
          <a:prstGeom prst="rect">
            <a:avLst/>
          </a:prstGeom>
          <a:noFill/>
          <a:ln>
            <a:noFill/>
          </a:ln>
        </p:spPr>
        <p:txBody>
          <a:bodyPr vert="horz" wrap="square" lIns="0" tIns="0" rIns="0" bIns="0" rtlCol="0" anchor="t"/>
          <a:lstStyle/>
          <a:p>
            <a:pPr algn="ctr"/>
            <a:r>
              <a:rPr kumimoji="1" lang="en-US" altLang="zh-CN" sz="8000">
                <a:ln w="12700">
                  <a:solidFill>
                    <a:srgbClr val="3860F4">
                      <a:alpha val="100000"/>
                    </a:srgbClr>
                  </a:solidFill>
                </a:ln>
                <a:solidFill>
                  <a:srgbClr val="FFFFFF">
                    <a:alpha val="100000"/>
                  </a:srgbClr>
                </a:solidFill>
                <a:latin typeface="Source Han Sans"/>
                <a:ea typeface="Source Han Sans"/>
                <a:cs typeface="Source Han Sans"/>
              </a:rPr>
              <a:t>”</a:t>
            </a:r>
            <a:endParaRPr kumimoji="1" lang="zh-CN" altLang="en-US"/>
          </a:p>
        </p:txBody>
      </p:sp>
      <p:sp>
        <p:nvSpPr>
          <p:cNvPr id="9" name="标题 1"/>
          <p:cNvSpPr txBox="1"/>
          <p:nvPr/>
        </p:nvSpPr>
        <p:spPr>
          <a:xfrm rot="0" flipH="0" flipV="0">
            <a:off x="10741854" y="1575835"/>
            <a:ext cx="702430" cy="718525"/>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0" name="标题 1"/>
          <p:cNvSpPr txBox="1"/>
          <p:nvPr/>
        </p:nvSpPr>
        <p:spPr>
          <a:xfrm rot="0" flipH="0" flipV="0">
            <a:off x="6274134" y="1532022"/>
            <a:ext cx="5228313" cy="4170946"/>
          </a:xfrm>
          <a:prstGeom prst="snip1Rect">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1" name="标题 1"/>
          <p:cNvSpPr txBox="1"/>
          <p:nvPr/>
        </p:nvSpPr>
        <p:spPr>
          <a:xfrm rot="0" flipH="0" flipV="0">
            <a:off x="6688887" y="1695654"/>
            <a:ext cx="1081605" cy="995556"/>
          </a:xfrm>
          <a:prstGeom prst="rect">
            <a:avLst/>
          </a:prstGeom>
          <a:noFill/>
          <a:ln cap="sq">
            <a:noFill/>
          </a:ln>
        </p:spPr>
        <p:txBody>
          <a:bodyPr vert="horz" wrap="square" lIns="0" tIns="0" rIns="0" bIns="0" rtlCol="0" anchor="ctr"/>
          <a:lstStyle/>
          <a:p>
            <a:pPr algn="l"/>
            <a:r>
              <a:rPr kumimoji="1" lang="en-US" altLang="zh-CN" sz="6600">
                <a:ln w="15875">
                  <a:solidFill>
                    <a:srgbClr val="3860F4">
                      <a:alpha val="100000"/>
                    </a:srgbClr>
                  </a:solidFill>
                </a:ln>
                <a:solidFill>
                  <a:srgbClr val="FFFFFF">
                    <a:alpha val="100000"/>
                  </a:srgbClr>
                </a:solidFill>
                <a:latin typeface="Source Han Sans"/>
                <a:ea typeface="Source Han Sans"/>
                <a:cs typeface="Source Han Sans"/>
              </a:rPr>
              <a:t>02</a:t>
            </a:r>
            <a:endParaRPr kumimoji="1" lang="zh-CN" altLang="en-US"/>
          </a:p>
        </p:txBody>
      </p:sp>
      <p:sp>
        <p:nvSpPr>
          <p:cNvPr id="12" name="标题 1"/>
          <p:cNvSpPr txBox="1"/>
          <p:nvPr/>
        </p:nvSpPr>
        <p:spPr>
          <a:xfrm rot="0" flipH="0" flipV="0">
            <a:off x="6688882" y="3573681"/>
            <a:ext cx="4564912" cy="1708484"/>
          </a:xfrm>
          <a:prstGeom prst="rect">
            <a:avLst/>
          </a:prstGeom>
          <a:noFill/>
          <a:ln cap="sq">
            <a:noFill/>
          </a:ln>
        </p:spPr>
        <p:txBody>
          <a:bodyPr vert="horz" wrap="square" lIns="0" tIns="0" rIns="0" bIns="0" rtlCol="0" anchor="t"/>
          <a:lstStyle/>
          <a:p>
            <a:pPr algn="l"/>
            <a:r>
              <a:rPr kumimoji="1" lang="en-US" altLang="zh-CN" sz="1199">
                <a:ln w="12700">
                  <a:noFill/>
                </a:ln>
                <a:solidFill>
                  <a:srgbClr val="262626">
                    <a:alpha val="100000"/>
                  </a:srgbClr>
                </a:solidFill>
                <a:latin typeface="SourceHanSerifJP-Regular"/>
                <a:ea typeface="SourceHanSerifJP-Regular"/>
                <a:cs typeface="SourceHanSerifJP-Regular"/>
              </a:rPr>
              <a:t>Feloには高度な翻訳機能が搭載されており、多言語コンテンツを正確に翻訳することができます。これにより、ユーザーは言語間の意味のズレを気にすることなく、信頼性の高い情報を得ることができます。
翻訳機能は、研究機関や企業での利用シーンを想定して設計されており、専門用語や業界特有の言い回しにも対応しています。これにより、専門的な情報の理解や共有が容易になります。</a:t>
            </a:r>
            <a:endParaRPr kumimoji="1" lang="zh-CN" altLang="en-US"/>
          </a:p>
        </p:txBody>
      </p:sp>
      <p:sp>
        <p:nvSpPr>
          <p:cNvPr id="13" name="标题 1"/>
          <p:cNvSpPr txBox="1"/>
          <p:nvPr/>
        </p:nvSpPr>
        <p:spPr>
          <a:xfrm rot="0" flipH="0" flipV="0">
            <a:off x="10787054" y="4708054"/>
            <a:ext cx="657230" cy="1038727"/>
          </a:xfrm>
          <a:prstGeom prst="rect">
            <a:avLst/>
          </a:prstGeom>
          <a:noFill/>
          <a:ln>
            <a:noFill/>
          </a:ln>
        </p:spPr>
        <p:txBody>
          <a:bodyPr vert="horz" wrap="square" lIns="0" tIns="0" rIns="0" bIns="0" rtlCol="0" anchor="t"/>
          <a:lstStyle/>
          <a:p>
            <a:pPr algn="ctr"/>
            <a:r>
              <a:rPr kumimoji="1" lang="en-US" altLang="zh-CN" sz="8000">
                <a:ln w="12700">
                  <a:solidFill>
                    <a:srgbClr val="3860F4">
                      <a:alpha val="100000"/>
                    </a:srgbClr>
                  </a:solidFill>
                </a:ln>
                <a:solidFill>
                  <a:srgbClr val="FFFFFF">
                    <a:alpha val="100000"/>
                  </a:srgbClr>
                </a:solidFill>
                <a:latin typeface="Source Han Sans"/>
                <a:ea typeface="Source Han Sans"/>
                <a:cs typeface="Source Han Sans"/>
              </a:rPr>
              <a:t>”</a:t>
            </a:r>
            <a:endParaRPr kumimoji="1" lang="zh-CN" altLang="en-US"/>
          </a:p>
        </p:txBody>
      </p:sp>
      <p:sp>
        <p:nvSpPr>
          <p:cNvPr id="14" name="标题 1"/>
          <p:cNvSpPr txBox="1"/>
          <p:nvPr/>
        </p:nvSpPr>
        <p:spPr>
          <a:xfrm rot="0" flipH="0" flipV="0">
            <a:off x="1091600" y="2691211"/>
            <a:ext cx="4564910" cy="882470"/>
          </a:xfrm>
          <a:prstGeom prst="rect">
            <a:avLst/>
          </a:prstGeom>
          <a:noFill/>
          <a:ln cap="sq">
            <a:noFill/>
          </a:ln>
        </p:spPr>
        <p:txBody>
          <a:bodyPr vert="horz" wrap="square" lIns="0" tIns="0" rIns="0" bIns="0" rtlCol="0" anchor="ctr"/>
          <a:lstStyle/>
          <a:p>
            <a:pPr algn="l"/>
            <a:r>
              <a:rPr kumimoji="1" lang="en-US" altLang="zh-CN" sz="1600">
                <a:ln w="12700">
                  <a:noFill/>
                </a:ln>
                <a:solidFill>
                  <a:srgbClr val="F0861C">
                    <a:alpha val="100000"/>
                  </a:srgbClr>
                </a:solidFill>
                <a:latin typeface="SourceHanSerifJP-Bold"/>
                <a:ea typeface="SourceHanSerifJP-Bold"/>
                <a:cs typeface="SourceHanSerifJP-Bold"/>
              </a:rPr>
              <a:t>言語の壁を超える検索</a:t>
            </a:r>
            <a:endParaRPr kumimoji="1" lang="zh-CN" altLang="en-US"/>
          </a:p>
        </p:txBody>
      </p:sp>
      <p:sp>
        <p:nvSpPr>
          <p:cNvPr id="15" name="标题 1"/>
          <p:cNvSpPr txBox="1"/>
          <p:nvPr/>
        </p:nvSpPr>
        <p:spPr>
          <a:xfrm rot="0" flipH="0" flipV="0">
            <a:off x="6688881" y="2691211"/>
            <a:ext cx="4564910" cy="882470"/>
          </a:xfrm>
          <a:prstGeom prst="rect">
            <a:avLst/>
          </a:prstGeom>
          <a:noFill/>
          <a:ln cap="sq">
            <a:noFill/>
          </a:ln>
        </p:spPr>
        <p:txBody>
          <a:bodyPr vert="horz" wrap="square" lIns="0" tIns="0" rIns="0" bIns="0" rtlCol="0" anchor="ctr"/>
          <a:lstStyle/>
          <a:p>
            <a:pPr algn="l"/>
            <a:r>
              <a:rPr kumimoji="1" lang="en-US" altLang="zh-CN" sz="1600">
                <a:ln w="12700">
                  <a:noFill/>
                </a:ln>
                <a:solidFill>
                  <a:srgbClr val="F0861C">
                    <a:alpha val="100000"/>
                  </a:srgbClr>
                </a:solidFill>
                <a:latin typeface="SourceHanSerifJP-Bold"/>
                <a:ea typeface="SourceHanSerifJP-Bold"/>
                <a:cs typeface="SourceHanSerifJP-Bold"/>
              </a:rPr>
              <a:t>翻訳機能の精度</a:t>
            </a:r>
            <a:endParaRPr kumimoji="1" lang="zh-CN" altLang="en-US"/>
          </a:p>
        </p:txBody>
      </p:sp>
      <p:sp>
        <p:nvSpPr>
          <p:cNvPr id="16" name="标题 1"/>
          <p:cNvSpPr txBox="1"/>
          <p:nvPr/>
        </p:nvSpPr>
        <p:spPr>
          <a:xfrm rot="8100000" flipH="0" flipV="0">
            <a:off x="5412375" y="2720566"/>
            <a:ext cx="1717658" cy="1717658"/>
          </a:xfrm>
          <a:prstGeom prst="diagStripe">
            <a:avLst>
              <a:gd name="adj" fmla="val 88423"/>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7" name="标题 1"/>
          <p:cNvSpPr txBox="1"/>
          <p:nvPr/>
        </p:nvSpPr>
        <p:spPr>
          <a:xfrm rot="0" flipH="0" flipV="0">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endParaRPr kumimoji="1" lang="zh-CN" altLang="en-US"/>
          </a:p>
        </p:txBody>
      </p:sp>
      <p:sp>
        <p:nvSpPr>
          <p:cNvPr id="18" name="标题 1"/>
          <p:cNvSpPr txBox="1"/>
          <p:nvPr/>
        </p:nvSpPr>
        <p:spPr>
          <a:xfrm rot="0" flipH="0" flipV="0">
            <a:off x="743662" y="296822"/>
            <a:ext cx="10587277" cy="432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多言語対応</a:t>
            </a:r>
            <a:endParaRPr kumimoji="1" lang="zh-CN" altLang="en-US"/>
          </a:p>
        </p:txBody>
      </p:sp>
      <p:cxnSp>
        <p:nvCxnSpPr>
          <p:cNvPr id="19" name="标题 1"/>
          <p:cNvCxnSpPr/>
          <p:nvPr/>
        </p:nvCxnSpPr>
        <p:spPr>
          <a:xfrm rot="0" flipH="0" flipV="0">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58000"/>
          </a:xfrm>
          <a:prstGeom prst="rect">
            <a:avLst/>
          </a:prstGeom>
          <a:solidFill>
            <a:schemeClr val="accent1">
              <a:lumMod val="20000"/>
              <a:lumOff val="80000"/>
              <a:alpha val="41000"/>
            </a:schemeClr>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0" flipH="0" flipV="0">
            <a:off x="6570232" y="2492444"/>
            <a:ext cx="3979135" cy="2579914"/>
          </a:xfrm>
          <a:prstGeom prst="round1Rect">
            <a:avLst>
              <a:gd name="adj" fmla="val 22948"/>
            </a:avLst>
          </a:prstGeom>
          <a:solidFill>
            <a:schemeClr val="bg1"/>
          </a:solidFill>
          <a:ln w="9525" cap="flat">
            <a:noFill/>
            <a:miter/>
          </a:ln>
          <a:effectLst>
            <a:outerShdw dist="127000" blurRad="254000" dir="5400000" sx="102000" sy="102000" kx="0" ky="0" algn="t" rotWithShape="0">
              <a:srgbClr val="000000">
                <a:alpha val="10000"/>
              </a:srgbClr>
            </a:outerShdw>
          </a:effectLst>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1642632" y="2492444"/>
            <a:ext cx="3979135" cy="2579914"/>
          </a:xfrm>
          <a:prstGeom prst="round1Rect">
            <a:avLst>
              <a:gd name="adj" fmla="val 22948"/>
            </a:avLst>
          </a:prstGeom>
          <a:solidFill>
            <a:schemeClr val="bg1"/>
          </a:solidFill>
          <a:ln w="9525" cap="flat">
            <a:noFill/>
            <a:miter/>
          </a:ln>
          <a:effectLst>
            <a:outerShdw dist="127000" blurRad="254000" dir="5400000" sx="102000" sy="102000" kx="0" ky="0" algn="t" rotWithShape="0">
              <a:srgbClr val="000000">
                <a:alpha val="10000"/>
              </a:srgbClr>
            </a:outerShdw>
          </a:effectLst>
        </p:spPr>
        <p:txBody>
          <a:bodyPr vert="horz" wrap="square" lIns="91440" tIns="45720" rIns="91440" bIns="45720" rtlCol="0" anchor="ctr"/>
          <a:lstStyle/>
          <a:p>
            <a:pPr algn="ctr"/>
            <a:endParaRPr kumimoji="1" lang="zh-CN" altLang="en-US"/>
          </a:p>
        </p:txBody>
      </p:sp>
      <p:sp>
        <p:nvSpPr>
          <p:cNvPr id="5" name="标题 1"/>
          <p:cNvSpPr txBox="1"/>
          <p:nvPr/>
        </p:nvSpPr>
        <p:spPr>
          <a:xfrm rot="0" flipH="0" flipV="0">
            <a:off x="2036173" y="3176374"/>
            <a:ext cx="1397000" cy="127000"/>
          </a:xfrm>
          <a:prstGeom prst="rect">
            <a:avLst/>
          </a:prstGeom>
          <a:noFill/>
          <a:ln>
            <a:noFill/>
          </a:ln>
        </p:spPr>
        <p:txBody>
          <a:bodyPr vert="horz" wrap="none" lIns="0" tIns="0" rIns="0" bIns="0" rtlCol="0" anchor="ctr">
            <a:spAutoFit/>
          </a:bodyPr>
          <a:lstStyle/>
          <a:p>
            <a:pPr algn="l"/>
            <a:r>
              <a:rPr kumimoji="1" lang="en-US" altLang="zh-CN" sz="888">
                <a:ln w="12700">
                  <a:noFill/>
                </a:ln>
                <a:solidFill>
                  <a:srgbClr val="000000">
                    <a:alpha val="100000"/>
                  </a:srgbClr>
                </a:solidFill>
                <a:latin typeface="SourceHanSerifJP-Bold"/>
                <a:ea typeface="SourceHanSerifJP-Bold"/>
                <a:cs typeface="SourceHanSerifJP-Bold"/>
              </a:rPr>
              <a:t>GPT-4やClaude 3.5の採用</a:t>
            </a:r>
            <a:endParaRPr kumimoji="1" lang="zh-CN" altLang="en-US"/>
          </a:p>
        </p:txBody>
      </p:sp>
      <p:sp>
        <p:nvSpPr>
          <p:cNvPr id="6" name="标题 1"/>
          <p:cNvSpPr txBox="1"/>
          <p:nvPr/>
        </p:nvSpPr>
        <p:spPr>
          <a:xfrm rot="0" flipH="0" flipV="0">
            <a:off x="1956862" y="3583609"/>
            <a:ext cx="3390900" cy="447040"/>
          </a:xfrm>
          <a:prstGeom prst="rect">
            <a:avLst/>
          </a:prstGeom>
          <a:noFill/>
          <a:ln>
            <a:noFill/>
          </a:ln>
        </p:spPr>
        <p:txBody>
          <a:bodyPr vert="horz" wrap="square" lIns="91440" tIns="45720" rIns="91440" bIns="45720" rtlCol="0" anchor="ctr">
            <a:spAutoFit/>
          </a:bodyPr>
          <a:lstStyle/>
          <a:p>
            <a:pPr algn="l"/>
            <a:r>
              <a:rPr kumimoji="1" lang="en-US" altLang="zh-CN" sz="516">
                <a:ln w="12700">
                  <a:noFill/>
                </a:ln>
                <a:solidFill>
                  <a:srgbClr val="000000">
                    <a:alpha val="100000"/>
                  </a:srgbClr>
                </a:solidFill>
                <a:latin typeface="SourceHanSerifJP-Regular"/>
                <a:ea typeface="SourceHanSerifJP-Regular"/>
                <a:cs typeface="SourceHanSerifJP-Regular"/>
              </a:rPr>
              <a:t>Feloは、最新の大規模言語モデル（LLM）であるGPT- 4やClaude 3.5を使用しており、高精度な検索結果を提供します。これにより、ユーザーは必要な情報を迅速に得ることができます。
大規模言語モデルの採用により、Feloはユーザーの質問を深く理解し、関連性の高い情報を抽出することが可能です。これにより、検索結果の質が飛躍的に向上しています。</a:t>
            </a:r>
            <a:endParaRPr kumimoji="1" lang="zh-CN" altLang="en-US"/>
          </a:p>
        </p:txBody>
      </p:sp>
      <p:sp>
        <p:nvSpPr>
          <p:cNvPr id="7" name="标题 1"/>
          <p:cNvSpPr txBox="1"/>
          <p:nvPr/>
        </p:nvSpPr>
        <p:spPr>
          <a:xfrm rot="0" flipH="0" flipV="0">
            <a:off x="1997205" y="2080260"/>
            <a:ext cx="824480" cy="824478"/>
          </a:xfrm>
          <a:prstGeom prst="ellipse">
            <a:avLst/>
          </a:prstGeom>
          <a:solidFill>
            <a:schemeClr val="accent1">
              <a:alpha val="20000"/>
            </a:schemeClr>
          </a:solidFill>
          <a:ln w="254000" cap="sq">
            <a:noFill/>
            <a:miter/>
          </a:ln>
          <a:effectLst/>
        </p:spPr>
        <p:txBody>
          <a:bodyPr vert="horz" wrap="square" lIns="0" tIns="0" rIns="0" bIns="0" rtlCol="0" anchor="ctr"/>
          <a:lstStyle/>
          <a:p>
            <a:pPr algn="ctr"/>
            <a:endParaRPr kumimoji="1" lang="zh-CN" altLang="en-US"/>
          </a:p>
        </p:txBody>
      </p:sp>
      <p:sp>
        <p:nvSpPr>
          <p:cNvPr id="8" name="标题 1"/>
          <p:cNvSpPr txBox="1"/>
          <p:nvPr/>
        </p:nvSpPr>
        <p:spPr>
          <a:xfrm rot="0" flipH="0" flipV="0">
            <a:off x="2067526" y="2150580"/>
            <a:ext cx="683840" cy="683838"/>
          </a:xfrm>
          <a:prstGeom prst="ellipse">
            <a:avLst/>
          </a:prstGeom>
          <a:gradFill>
            <a:gsLst>
              <a:gs pos="0">
                <a:schemeClr val="accent1">
                  <a:lumMod val="40000"/>
                  <a:lumOff val="60000"/>
                </a:schemeClr>
              </a:gs>
              <a:gs pos="54000">
                <a:schemeClr val="accent1"/>
              </a:gs>
            </a:gsLst>
            <a:lin ang="3240000" scaled="0"/>
          </a:gradFill>
          <a:ln w="9525" cap="flat">
            <a:noFill/>
            <a:miter/>
          </a:ln>
          <a:effectLst>
            <a:outerShdw dist="190500" blurRad="254000" dir="2700000" sx="103000" sy="103000" kx="0" ky="0" algn="t" rotWithShape="0">
              <a:schemeClr val="tx1">
                <a:alpha val="10000"/>
              </a:schemeClr>
            </a:outerShdw>
          </a:effectLst>
        </p:spPr>
        <p:txBody>
          <a:bodyPr vert="horz" wrap="square" lIns="0" tIns="0" rIns="0" bIns="0" rtlCol="0" anchor="ctr"/>
          <a:lstStyle/>
          <a:p>
            <a:pPr algn="ctr"/>
            <a:endParaRPr kumimoji="1" lang="zh-CN" altLang="en-US"/>
          </a:p>
        </p:txBody>
      </p:sp>
      <p:sp>
        <p:nvSpPr>
          <p:cNvPr id="9" name="标题 1"/>
          <p:cNvSpPr txBox="1"/>
          <p:nvPr/>
        </p:nvSpPr>
        <p:spPr>
          <a:xfrm rot="0" flipH="0" flipV="0">
            <a:off x="2252081" y="2346871"/>
            <a:ext cx="314730" cy="291147"/>
          </a:xfrm>
          <a:custGeom>
            <a:avLst/>
            <a:gdLst>
              <a:gd name="connsiteX0" fmla="*/ 2136435 w 5834559"/>
              <a:gd name="connsiteY0" fmla="*/ 643126 h 5397372"/>
              <a:gd name="connsiteX1" fmla="*/ 3716657 w 5834559"/>
              <a:gd name="connsiteY1" fmla="*/ 643126 h 5397372"/>
              <a:gd name="connsiteX2" fmla="*/ 3716657 w 5834559"/>
              <a:gd name="connsiteY2" fmla="*/ 1064855 h 5397372"/>
              <a:gd name="connsiteX3" fmla="*/ 2136435 w 5834559"/>
              <a:gd name="connsiteY3" fmla="*/ 1064855 h 5397372"/>
              <a:gd name="connsiteX4" fmla="*/ 693741 w 5834559"/>
              <a:gd name="connsiteY4" fmla="*/ 643126 h 5397372"/>
              <a:gd name="connsiteX5" fmla="*/ 1550121 w 5834559"/>
              <a:gd name="connsiteY5" fmla="*/ 643126 h 5397372"/>
              <a:gd name="connsiteX6" fmla="*/ 1550121 w 5834559"/>
              <a:gd name="connsiteY6" fmla="*/ 1064855 h 5397372"/>
              <a:gd name="connsiteX7" fmla="*/ 693741 w 5834559"/>
              <a:gd name="connsiteY7" fmla="*/ 1064855 h 5397372"/>
              <a:gd name="connsiteX8" fmla="*/ 421729 w 5834559"/>
              <a:gd name="connsiteY8" fmla="*/ 1336867 h 5397372"/>
              <a:gd name="connsiteX9" fmla="*/ 421729 w 5834559"/>
              <a:gd name="connsiteY9" fmla="*/ 2079805 h 5397372"/>
              <a:gd name="connsiteX10" fmla="*/ 5412133 w 5834559"/>
              <a:gd name="connsiteY10" fmla="*/ 2079805 h 5397372"/>
              <a:gd name="connsiteX11" fmla="*/ 5412133 w 5834559"/>
              <a:gd name="connsiteY11" fmla="*/ 1336867 h 5397372"/>
              <a:gd name="connsiteX12" fmla="*/ 5140113 w 5834559"/>
              <a:gd name="connsiteY12" fmla="*/ 1064855 h 5397372"/>
              <a:gd name="connsiteX13" fmla="*/ 4302971 w 5834559"/>
              <a:gd name="connsiteY13" fmla="*/ 1064855 h 5397372"/>
              <a:gd name="connsiteX14" fmla="*/ 4302971 w 5834559"/>
              <a:gd name="connsiteY14" fmla="*/ 643126 h 5397372"/>
              <a:gd name="connsiteX15" fmla="*/ 5140113 w 5834559"/>
              <a:gd name="connsiteY15" fmla="*/ 643126 h 5397372"/>
              <a:gd name="connsiteX16" fmla="*/ 5834559 w 5834559"/>
              <a:gd name="connsiteY16" fmla="*/ 1336867 h 5397372"/>
              <a:gd name="connsiteX17" fmla="*/ 5834559 w 5834559"/>
              <a:gd name="connsiteY17" fmla="*/ 4703631 h 5397372"/>
              <a:gd name="connsiteX18" fmla="*/ 5140818 w 5834559"/>
              <a:gd name="connsiteY18" fmla="*/ 5397372 h 5397372"/>
              <a:gd name="connsiteX19" fmla="*/ 693741 w 5834559"/>
              <a:gd name="connsiteY19" fmla="*/ 5397372 h 5397372"/>
              <a:gd name="connsiteX20" fmla="*/ 0 w 5834559"/>
              <a:gd name="connsiteY20" fmla="*/ 4703631 h 5397372"/>
              <a:gd name="connsiteX21" fmla="*/ 0 w 5834559"/>
              <a:gd name="connsiteY21" fmla="*/ 2501529 h 5397372"/>
              <a:gd name="connsiteX22" fmla="*/ 0 w 5834559"/>
              <a:gd name="connsiteY22" fmla="*/ 2079805 h 5397372"/>
              <a:gd name="connsiteX23" fmla="*/ 0 w 5834559"/>
              <a:gd name="connsiteY23" fmla="*/ 1336867 h 5397372"/>
              <a:gd name="connsiteX24" fmla="*/ 693741 w 5834559"/>
              <a:gd name="connsiteY24" fmla="*/ 643126 h 5397372"/>
              <a:gd name="connsiteX25" fmla="*/ 3997242 w 5834559"/>
              <a:gd name="connsiteY25" fmla="*/ 0 h 5397372"/>
              <a:gd name="connsiteX26" fmla="*/ 4208106 w 5834559"/>
              <a:gd name="connsiteY26" fmla="*/ 210864 h 5397372"/>
              <a:gd name="connsiteX27" fmla="*/ 4208106 w 5834559"/>
              <a:gd name="connsiteY27" fmla="*/ 1506961 h 5397372"/>
              <a:gd name="connsiteX28" fmla="*/ 3997242 w 5834559"/>
              <a:gd name="connsiteY28" fmla="*/ 1718528 h 5397372"/>
              <a:gd name="connsiteX29" fmla="*/ 3786378 w 5834559"/>
              <a:gd name="connsiteY29" fmla="*/ 1507664 h 5397372"/>
              <a:gd name="connsiteX30" fmla="*/ 3786378 w 5834559"/>
              <a:gd name="connsiteY30" fmla="*/ 210864 h 5397372"/>
              <a:gd name="connsiteX31" fmla="*/ 3997242 w 5834559"/>
              <a:gd name="connsiteY31" fmla="*/ 0 h 5397372"/>
              <a:gd name="connsiteX32" fmla="*/ 1836609 w 5834559"/>
              <a:gd name="connsiteY32" fmla="*/ 0 h 5397372"/>
              <a:gd name="connsiteX33" fmla="*/ 2047469 w 5834559"/>
              <a:gd name="connsiteY33" fmla="*/ 210864 h 5397372"/>
              <a:gd name="connsiteX34" fmla="*/ 2047469 w 5834559"/>
              <a:gd name="connsiteY34" fmla="*/ 1506961 h 5397372"/>
              <a:gd name="connsiteX35" fmla="*/ 1836609 w 5834559"/>
              <a:gd name="connsiteY35" fmla="*/ 1718528 h 5397372"/>
              <a:gd name="connsiteX36" fmla="*/ 1625745 w 5834559"/>
              <a:gd name="connsiteY36" fmla="*/ 1507664 h 5397372"/>
              <a:gd name="connsiteX37" fmla="*/ 1625745 w 5834559"/>
              <a:gd name="connsiteY37" fmla="*/ 210864 h 5397372"/>
              <a:gd name="connsiteX38" fmla="*/ 1836609 w 5834559"/>
              <a:gd name="connsiteY38" fmla="*/ 0 h 5397372"/>
            </a:gdLst>
            <a:rect l="l" t="t" r="r" b="b"/>
            <a:pathLst>
              <a:path w="5834559" h="5397372">
                <a:moveTo>
                  <a:pt x="2136435" y="643126"/>
                </a:moveTo>
                <a:lnTo>
                  <a:pt x="3716657" y="643126"/>
                </a:lnTo>
                <a:lnTo>
                  <a:pt x="3716657" y="1064855"/>
                </a:lnTo>
                <a:lnTo>
                  <a:pt x="2136435" y="1064855"/>
                </a:lnTo>
                <a:close/>
                <a:moveTo>
                  <a:pt x="693741" y="643126"/>
                </a:moveTo>
                <a:lnTo>
                  <a:pt x="1550121" y="643126"/>
                </a:lnTo>
                <a:lnTo>
                  <a:pt x="1550121" y="1064855"/>
                </a:lnTo>
                <a:lnTo>
                  <a:pt x="693741" y="1064855"/>
                </a:lnTo>
                <a:cubicBezTo>
                  <a:pt x="543320" y="1064855"/>
                  <a:pt x="421729" y="1187151"/>
                  <a:pt x="421729" y="1336867"/>
                </a:cubicBezTo>
                <a:lnTo>
                  <a:pt x="421729" y="2079805"/>
                </a:lnTo>
                <a:lnTo>
                  <a:pt x="5412133" y="2079805"/>
                </a:lnTo>
                <a:lnTo>
                  <a:pt x="5412133" y="1336867"/>
                </a:lnTo>
                <a:cubicBezTo>
                  <a:pt x="5412133" y="1186446"/>
                  <a:pt x="5289830" y="1064855"/>
                  <a:pt x="5140113" y="1064855"/>
                </a:cubicBezTo>
                <a:lnTo>
                  <a:pt x="4302971" y="1064855"/>
                </a:lnTo>
                <a:lnTo>
                  <a:pt x="4302971" y="643126"/>
                </a:lnTo>
                <a:lnTo>
                  <a:pt x="5140113" y="643126"/>
                </a:lnTo>
                <a:cubicBezTo>
                  <a:pt x="5523184" y="643126"/>
                  <a:pt x="5833854" y="953797"/>
                  <a:pt x="5834559" y="1336867"/>
                </a:cubicBezTo>
                <a:lnTo>
                  <a:pt x="5834559" y="4703631"/>
                </a:lnTo>
                <a:cubicBezTo>
                  <a:pt x="5834559" y="5085292"/>
                  <a:pt x="5522479" y="5397372"/>
                  <a:pt x="5140818" y="5397372"/>
                </a:cubicBezTo>
                <a:lnTo>
                  <a:pt x="693741" y="5397372"/>
                </a:lnTo>
                <a:cubicBezTo>
                  <a:pt x="312080" y="5397372"/>
                  <a:pt x="0" y="5085292"/>
                  <a:pt x="0" y="4703631"/>
                </a:cubicBezTo>
                <a:lnTo>
                  <a:pt x="0" y="2501529"/>
                </a:lnTo>
                <a:lnTo>
                  <a:pt x="0" y="2079805"/>
                </a:lnTo>
                <a:lnTo>
                  <a:pt x="0" y="1336867"/>
                </a:lnTo>
                <a:cubicBezTo>
                  <a:pt x="0" y="953797"/>
                  <a:pt x="310671" y="643126"/>
                  <a:pt x="693741" y="643126"/>
                </a:cubicBezTo>
                <a:close/>
                <a:moveTo>
                  <a:pt x="3997242" y="0"/>
                </a:moveTo>
                <a:cubicBezTo>
                  <a:pt x="4113920" y="0"/>
                  <a:pt x="4208106" y="94186"/>
                  <a:pt x="4208106" y="210864"/>
                </a:cubicBezTo>
                <a:lnTo>
                  <a:pt x="4208106" y="1506961"/>
                </a:lnTo>
                <a:cubicBezTo>
                  <a:pt x="4208106" y="1623639"/>
                  <a:pt x="4113920" y="1718528"/>
                  <a:pt x="3997242" y="1718528"/>
                </a:cubicBezTo>
                <a:cubicBezTo>
                  <a:pt x="3880564" y="1718528"/>
                  <a:pt x="3786378" y="1624342"/>
                  <a:pt x="3786378" y="1507664"/>
                </a:cubicBezTo>
                <a:lnTo>
                  <a:pt x="3786378" y="210864"/>
                </a:lnTo>
                <a:cubicBezTo>
                  <a:pt x="3786378" y="94186"/>
                  <a:pt x="3880564" y="0"/>
                  <a:pt x="3997242" y="0"/>
                </a:cubicBezTo>
                <a:close/>
                <a:moveTo>
                  <a:pt x="1836609" y="0"/>
                </a:moveTo>
                <a:cubicBezTo>
                  <a:pt x="1953287" y="0"/>
                  <a:pt x="2047469" y="94186"/>
                  <a:pt x="2047469" y="210864"/>
                </a:cubicBezTo>
                <a:lnTo>
                  <a:pt x="2047469" y="1506961"/>
                </a:lnTo>
                <a:cubicBezTo>
                  <a:pt x="2047469" y="1623639"/>
                  <a:pt x="1953287" y="1718528"/>
                  <a:pt x="1836609" y="1718528"/>
                </a:cubicBezTo>
                <a:cubicBezTo>
                  <a:pt x="1719932" y="1718528"/>
                  <a:pt x="1625745" y="1624342"/>
                  <a:pt x="1625745" y="1507664"/>
                </a:cubicBezTo>
                <a:lnTo>
                  <a:pt x="1625745" y="210864"/>
                </a:lnTo>
                <a:cubicBezTo>
                  <a:pt x="1625745" y="94186"/>
                  <a:pt x="1719932" y="0"/>
                  <a:pt x="1836609" y="0"/>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0" name="标题 1"/>
          <p:cNvSpPr txBox="1"/>
          <p:nvPr/>
        </p:nvSpPr>
        <p:spPr>
          <a:xfrm rot="0" flipH="0" flipV="0">
            <a:off x="6967669" y="3176374"/>
            <a:ext cx="1828800" cy="228600"/>
          </a:xfrm>
          <a:prstGeom prst="rect">
            <a:avLst/>
          </a:prstGeom>
          <a:noFill/>
          <a:ln>
            <a:noFill/>
          </a:ln>
        </p:spPr>
        <p:txBody>
          <a:bodyPr vert="horz" wrap="none" lIns="0" tIns="0" rIns="0" bIns="0" rtlCol="0" anchor="ctr">
            <a:spAutoFit/>
          </a:bodyPr>
          <a:lstStyle/>
          <a:p>
            <a:pPr algn="l"/>
            <a:r>
              <a:rPr kumimoji="1" lang="en-US" altLang="zh-CN" sz="1600">
                <a:ln w="12700">
                  <a:noFill/>
                </a:ln>
                <a:solidFill>
                  <a:srgbClr val="000000">
                    <a:alpha val="100000"/>
                  </a:srgbClr>
                </a:solidFill>
                <a:latin typeface="SourceHanSerifJP-Bold"/>
                <a:ea typeface="SourceHanSerifJP-Bold"/>
                <a:cs typeface="SourceHanSerifJP-Bold"/>
              </a:rPr>
              <a:t>検索結果の要約機能</a:t>
            </a:r>
            <a:endParaRPr kumimoji="1" lang="zh-CN" altLang="en-US"/>
          </a:p>
        </p:txBody>
      </p:sp>
      <p:sp>
        <p:nvSpPr>
          <p:cNvPr id="11" name="标题 1"/>
          <p:cNvSpPr txBox="1"/>
          <p:nvPr/>
        </p:nvSpPr>
        <p:spPr>
          <a:xfrm rot="0" flipH="0" flipV="0">
            <a:off x="6888358" y="3583609"/>
            <a:ext cx="3403600" cy="535940"/>
          </a:xfrm>
          <a:prstGeom prst="rect">
            <a:avLst/>
          </a:prstGeom>
          <a:noFill/>
          <a:ln>
            <a:noFill/>
          </a:ln>
        </p:spPr>
        <p:txBody>
          <a:bodyPr vert="horz" wrap="square" lIns="91440" tIns="45720" rIns="91440" bIns="45720" rtlCol="0" anchor="ctr">
            <a:spAutoFit/>
          </a:bodyPr>
          <a:lstStyle/>
          <a:p>
            <a:pPr algn="l"/>
            <a:r>
              <a:rPr kumimoji="1" lang="en-US" altLang="zh-CN" sz="545">
                <a:ln w="12700">
                  <a:noFill/>
                </a:ln>
                <a:solidFill>
                  <a:srgbClr val="000000">
                    <a:alpha val="100000"/>
                  </a:srgbClr>
                </a:solidFill>
                <a:latin typeface="SourceHanSerifJP-Regular"/>
                <a:ea typeface="SourceHanSerifJP-Regular"/>
                <a:cs typeface="SourceHanSerifJP-Regular"/>
              </a:rPr>
              <a:t>検索結果は関連性の高い順に要約され、情報源や関連する質問も提示されるため、ユーザーの情報収集が効率的に行えます。これにより、必要な情報に迅速にアクセスできるだけでなく、情報過多の状況でも混乱せずに必要な情報を得ることができます。
要約機能は特に学術研究やビジネスインテリジェンスの分野で重宝されています。大量の情報の中から重要な部分を素早く把握するためのツールとして、高い評価を受けています。</a:t>
            </a:r>
            <a:endParaRPr kumimoji="1" lang="zh-CN" altLang="en-US"/>
          </a:p>
        </p:txBody>
      </p:sp>
      <p:sp>
        <p:nvSpPr>
          <p:cNvPr id="12" name="标题 1"/>
          <p:cNvSpPr txBox="1"/>
          <p:nvPr/>
        </p:nvSpPr>
        <p:spPr>
          <a:xfrm rot="0" flipH="0" flipV="0">
            <a:off x="6928701" y="2080260"/>
            <a:ext cx="824480" cy="824478"/>
          </a:xfrm>
          <a:prstGeom prst="ellipse">
            <a:avLst/>
          </a:prstGeom>
          <a:solidFill>
            <a:schemeClr val="accent1">
              <a:alpha val="20000"/>
            </a:schemeClr>
          </a:solidFill>
          <a:ln w="254000" cap="sq">
            <a:noFill/>
            <a:miter/>
          </a:ln>
          <a:effectLst/>
        </p:spPr>
        <p:txBody>
          <a:bodyPr vert="horz" wrap="square" lIns="0" tIns="0" rIns="0" bIns="0" rtlCol="0" anchor="ctr"/>
          <a:lstStyle/>
          <a:p>
            <a:pPr algn="ctr"/>
            <a:endParaRPr kumimoji="1" lang="zh-CN" altLang="en-US"/>
          </a:p>
        </p:txBody>
      </p:sp>
      <p:sp>
        <p:nvSpPr>
          <p:cNvPr id="13" name="标题 1"/>
          <p:cNvSpPr txBox="1"/>
          <p:nvPr/>
        </p:nvSpPr>
        <p:spPr>
          <a:xfrm rot="0" flipH="0" flipV="0">
            <a:off x="6999021" y="2150580"/>
            <a:ext cx="683840" cy="683838"/>
          </a:xfrm>
          <a:prstGeom prst="ellipse">
            <a:avLst/>
          </a:prstGeom>
          <a:gradFill>
            <a:gsLst>
              <a:gs pos="0">
                <a:schemeClr val="accent1">
                  <a:lumMod val="40000"/>
                  <a:lumOff val="60000"/>
                </a:schemeClr>
              </a:gs>
              <a:gs pos="54000">
                <a:schemeClr val="accent1"/>
              </a:gs>
            </a:gsLst>
            <a:lin ang="3240000" scaled="0"/>
          </a:gradFill>
          <a:ln w="9525" cap="flat">
            <a:noFill/>
            <a:miter/>
          </a:ln>
          <a:effectLst>
            <a:outerShdw dist="190500" blurRad="254000" dir="2700000" sx="103000" sy="103000" kx="0" ky="0" algn="t" rotWithShape="0">
              <a:schemeClr val="tx1">
                <a:alpha val="10000"/>
              </a:schemeClr>
            </a:outerShdw>
          </a:effectLst>
        </p:spPr>
        <p:txBody>
          <a:bodyPr vert="horz" wrap="square" lIns="0" tIns="0" rIns="0" bIns="0" rtlCol="0" anchor="ctr"/>
          <a:lstStyle/>
          <a:p>
            <a:pPr algn="ctr"/>
            <a:endParaRPr kumimoji="1" lang="zh-CN" altLang="en-US"/>
          </a:p>
        </p:txBody>
      </p:sp>
      <p:sp>
        <p:nvSpPr>
          <p:cNvPr id="14" name="标题 1"/>
          <p:cNvSpPr txBox="1"/>
          <p:nvPr/>
        </p:nvSpPr>
        <p:spPr>
          <a:xfrm rot="0" flipH="0" flipV="0">
            <a:off x="7183577" y="2335080"/>
            <a:ext cx="314730" cy="314730"/>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rot="0" flipH="0" flipV="0">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endParaRPr kumimoji="1" lang="zh-CN" altLang="en-US"/>
          </a:p>
        </p:txBody>
      </p:sp>
      <p:sp>
        <p:nvSpPr>
          <p:cNvPr id="16" name="标题 1"/>
          <p:cNvSpPr txBox="1"/>
          <p:nvPr/>
        </p:nvSpPr>
        <p:spPr>
          <a:xfrm rot="0" flipH="0" flipV="0">
            <a:off x="743662" y="296822"/>
            <a:ext cx="10587277" cy="432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高精度な検索結果</a:t>
            </a:r>
            <a:endParaRPr kumimoji="1" lang="zh-CN" altLang="en-US"/>
          </a:p>
        </p:txBody>
      </p:sp>
      <p:cxnSp>
        <p:nvCxnSpPr>
          <p:cNvPr id="17" name="标题 1"/>
          <p:cNvCxnSpPr/>
          <p:nvPr/>
        </p:nvCxnSpPr>
        <p:spPr>
          <a:xfrm rot="0" flipH="0" flipV="0">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183" t="0" r="183" b="0"/>
          <a:stretch>
            <a:fillRect/>
          </a:stretch>
        </p:blipFill>
        <p:spPr>
          <a:xfrm rot="0" flipH="0" flipV="0">
            <a:off x="-565426" y="0"/>
            <a:ext cx="12757426" cy="7176052"/>
          </a:xfrm>
          <a:custGeom>
            <a:avLst/>
            <a:gdLst/>
            <a:rect l="l" t="t" r="r" b="b"/>
            <a:pathLst>
              <a:path w="12763500" h="7175500">
                <a:moveTo>
                  <a:pt x="0" y="0"/>
                </a:moveTo>
                <a:lnTo>
                  <a:pt x="12757426" y="0"/>
                </a:lnTo>
                <a:lnTo>
                  <a:pt x="12757426" y="7176052"/>
                </a:lnTo>
                <a:lnTo>
                  <a:pt x="0" y="7176052"/>
                </a:lnTo>
                <a:close/>
              </a:path>
            </a:pathLst>
          </a:custGeom>
          <a:noFill/>
          <a:ln>
            <a:noFill/>
          </a:ln>
        </p:spPr>
      </p:pic>
      <p:sp>
        <p:nvSpPr>
          <p:cNvPr id="3" name="标题 1"/>
          <p:cNvSpPr txBox="1"/>
          <p:nvPr/>
        </p:nvSpPr>
        <p:spPr>
          <a:xfrm rot="0" flipH="0" flipV="0">
            <a:off x="3205410" y="2566686"/>
            <a:ext cx="5923121" cy="2681826"/>
          </a:xfrm>
          <a:prstGeom prst="rect">
            <a:avLst/>
          </a:prstGeom>
          <a:noFill/>
          <a:ln>
            <a:noFill/>
          </a:ln>
        </p:spPr>
        <p:txBody>
          <a:bodyPr vert="horz" wrap="square" lIns="91440" tIns="45720" rIns="91440" bIns="45720" rtlCol="0" anchor="t"/>
          <a:lstStyle/>
          <a:p>
            <a:pPr algn="l"/>
            <a:r>
              <a:rPr kumimoji="1" lang="en-US" altLang="zh-CN" sz="3600">
                <a:ln w="12700">
                  <a:noFill/>
                </a:ln>
                <a:solidFill>
                  <a:srgbClr val="FFFFFF">
                    <a:alpha val="100000"/>
                  </a:srgbClr>
                </a:solidFill>
                <a:latin typeface="SourceHanSerifJP-Bold"/>
                <a:ea typeface="SourceHanSerifJP-Bold"/>
                <a:cs typeface="SourceHanSerifJP-Bold"/>
              </a:rPr>
              <a:t>リアルタイム情報収集と視覚的な情報整理</a:t>
            </a:r>
            <a:endParaRPr kumimoji="1" lang="zh-CN" altLang="en-US"/>
          </a:p>
        </p:txBody>
      </p:sp>
      <p:sp>
        <p:nvSpPr>
          <p:cNvPr id="4" name="标题 1"/>
          <p:cNvSpPr txBox="1"/>
          <p:nvPr/>
        </p:nvSpPr>
        <p:spPr>
          <a:xfrm rot="0" flipH="0" flipV="0">
            <a:off x="3205410" y="350818"/>
            <a:ext cx="2277830" cy="2136691"/>
          </a:xfrm>
          <a:prstGeom prst="rect">
            <a:avLst/>
          </a:prstGeom>
          <a:noFill/>
          <a:ln>
            <a:noFill/>
          </a:ln>
        </p:spPr>
        <p:txBody>
          <a:bodyPr vert="horz" wrap="square" lIns="91440" tIns="45720" rIns="91440" bIns="45720" rtlCol="0" anchor="b"/>
          <a:lstStyle/>
          <a:p>
            <a:pPr algn="l"/>
            <a:r>
              <a:rPr kumimoji="1" lang="en-US" altLang="zh-CN" sz="8800">
                <a:ln w="12700">
                  <a:noFill/>
                </a:ln>
                <a:solidFill>
                  <a:srgbClr val="FFFFFF">
                    <a:alpha val="100000"/>
                  </a:srgbClr>
                </a:solidFill>
                <a:latin typeface="OPPOSans H"/>
                <a:ea typeface="OPPOSans H"/>
                <a:cs typeface="OPPOSans H"/>
              </a:rPr>
              <a:t>03</a:t>
            </a:r>
            <a:endParaRPr kumimoji="1" lang="zh-CN" altLang="en-US"/>
          </a:p>
        </p:txBody>
      </p:sp>
      <p:grpSp>
        <p:nvGrpSpPr>
          <p:cNvPr id="5" name=""/>
          <p:cNvGrpSpPr/>
          <p:nvPr/>
        </p:nvGrpSpPr>
        <p:grpSpPr>
          <a:xfrm>
            <a:off x="7717820" y="1246311"/>
            <a:ext cx="1119799" cy="1237298"/>
            <a:chOff x="7717820" y="1246311"/>
            <a:chExt cx="1119799" cy="1237298"/>
          </a:xfrm>
        </p:grpSpPr>
        <p:sp>
          <p:nvSpPr>
            <p:cNvPr id="6" name="标题 1"/>
            <p:cNvSpPr txBox="1"/>
            <p:nvPr/>
          </p:nvSpPr>
          <p:spPr>
            <a:xfrm rot="0" flipH="0" flipV="0">
              <a:off x="7717820" y="1417279"/>
              <a:ext cx="724395" cy="724395"/>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rot="0" flipH="0" flipV="0">
              <a:off x="8325816" y="2141674"/>
              <a:ext cx="341935" cy="341935"/>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rot="0" flipH="0" flipV="0">
              <a:off x="8071690" y="1246311"/>
              <a:ext cx="341935" cy="341935"/>
            </a:xfrm>
            <a:prstGeom prst="ellipse">
              <a:avLst/>
            </a:prstGeom>
            <a:solidFill>
              <a:schemeClr val="bg1">
                <a:lumMod val="50000"/>
              </a:schemeClr>
            </a:soli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rot="0" flipH="0" flipV="0">
              <a:off x="8612710" y="1693993"/>
              <a:ext cx="224909" cy="224909"/>
            </a:xfrm>
            <a:prstGeom prst="ellipse">
              <a:avLst/>
            </a:prstGeom>
            <a:solidFill>
              <a:schemeClr val="bg1">
                <a:lumMod val="75000"/>
              </a:schemeClr>
            </a:solidFill>
            <a:ln w="12700" cap="sq">
              <a:noFill/>
              <a:miter/>
            </a:ln>
          </p:spPr>
          <p:txBody>
            <a:bodyPr vert="horz" wrap="square" lIns="91440" tIns="45720" rIns="91440" bIns="45720" rtlCol="0" anchor="ctr"/>
            <a:lstStyle/>
            <a:p>
              <a:pPr algn="ctr"/>
              <a:endParaRPr kumimoji="1" lang="zh-CN" altLang="en-US"/>
            </a:p>
          </p:txBody>
        </p:sp>
      </p:grpSp>
      <p:grpSp>
        <p:nvGrpSpPr>
          <p:cNvPr id="10" name=""/>
          <p:cNvGrpSpPr/>
          <p:nvPr/>
        </p:nvGrpSpPr>
        <p:grpSpPr>
          <a:xfrm>
            <a:off x="3205410" y="5383664"/>
            <a:ext cx="360000" cy="360000"/>
            <a:chOff x="3205410" y="5383664"/>
            <a:chExt cx="360000" cy="360000"/>
          </a:xfrm>
        </p:grpSpPr>
        <p:sp>
          <p:nvSpPr>
            <p:cNvPr id="11" name="标题 1"/>
            <p:cNvSpPr txBox="1"/>
            <p:nvPr/>
          </p:nvSpPr>
          <p:spPr>
            <a:xfrm rot="0" flipH="0" flipV="0">
              <a:off x="3205410"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12" name=""/>
            <p:cNvGrpSpPr/>
            <p:nvPr/>
          </p:nvGrpSpPr>
          <p:grpSpPr>
            <a:xfrm>
              <a:off x="3276436" y="5467534"/>
              <a:ext cx="217948" cy="193846"/>
              <a:chOff x="3276436" y="5467534"/>
              <a:chExt cx="217948" cy="193846"/>
            </a:xfrm>
          </p:grpSpPr>
          <p:sp>
            <p:nvSpPr>
              <p:cNvPr id="13" name="标题 1"/>
              <p:cNvSpPr txBox="1"/>
              <p:nvPr/>
            </p:nvSpPr>
            <p:spPr>
              <a:xfrm rot="0" flipH="0" flipV="0">
                <a:off x="3276490" y="5467534"/>
                <a:ext cx="217894" cy="90346"/>
              </a:xfrm>
              <a:custGeom>
                <a:avLst/>
                <a:gdLst>
                  <a:gd name="connsiteX0" fmla="*/ 380333 w 390525"/>
                  <a:gd name="connsiteY0" fmla="*/ 74724 h 161925"/>
                  <a:gd name="connsiteX1" fmla="*/ 201263 w 390525"/>
                  <a:gd name="connsiteY1" fmla="*/ 7858 h 161925"/>
                  <a:gd name="connsiteX2" fmla="*/ 193453 w 390525"/>
                  <a:gd name="connsiteY2" fmla="*/ 7858 h 161925"/>
                  <a:gd name="connsiteX3" fmla="*/ 14383 w 390525"/>
                  <a:gd name="connsiteY3" fmla="*/ 74724 h 161925"/>
                  <a:gd name="connsiteX4" fmla="*/ 7144 w 390525"/>
                  <a:gd name="connsiteY4" fmla="*/ 85201 h 161925"/>
                  <a:gd name="connsiteX5" fmla="*/ 14383 w 390525"/>
                  <a:gd name="connsiteY5" fmla="*/ 95679 h 161925"/>
                  <a:gd name="connsiteX6" fmla="*/ 193453 w 390525"/>
                  <a:gd name="connsiteY6" fmla="*/ 162544 h 161925"/>
                  <a:gd name="connsiteX7" fmla="*/ 197358 w 390525"/>
                  <a:gd name="connsiteY7" fmla="*/ 163211 h 161925"/>
                  <a:gd name="connsiteX8" fmla="*/ 201263 w 390525"/>
                  <a:gd name="connsiteY8" fmla="*/ 162544 h 161925"/>
                  <a:gd name="connsiteX9" fmla="*/ 380333 w 390525"/>
                  <a:gd name="connsiteY9" fmla="*/ 95679 h 161925"/>
                  <a:gd name="connsiteX10" fmla="*/ 387572 w 390525"/>
                  <a:gd name="connsiteY10" fmla="*/ 85201 h 161925"/>
                  <a:gd name="connsiteX11" fmla="*/ 380333 w 390525"/>
                  <a:gd name="connsiteY11" fmla="*/ 74724 h 161925"/>
                </a:gdLst>
                <a:rect l="l" t="t" r="r" b="b"/>
                <a:pathLst>
                  <a:path w="390525" h="161925">
                    <a:moveTo>
                      <a:pt x="380333" y="74724"/>
                    </a:moveTo>
                    <a:lnTo>
                      <a:pt x="201263" y="7858"/>
                    </a:lnTo>
                    <a:cubicBezTo>
                      <a:pt x="198691" y="6906"/>
                      <a:pt x="195929" y="6906"/>
                      <a:pt x="193453" y="7858"/>
                    </a:cubicBezTo>
                    <a:lnTo>
                      <a:pt x="14383" y="74724"/>
                    </a:lnTo>
                    <a:cubicBezTo>
                      <a:pt x="10001" y="76343"/>
                      <a:pt x="7144" y="80534"/>
                      <a:pt x="7144" y="85201"/>
                    </a:cubicBezTo>
                    <a:cubicBezTo>
                      <a:pt x="7144" y="89868"/>
                      <a:pt x="10001" y="93964"/>
                      <a:pt x="14383" y="95679"/>
                    </a:cubicBezTo>
                    <a:lnTo>
                      <a:pt x="193453" y="162544"/>
                    </a:lnTo>
                    <a:cubicBezTo>
                      <a:pt x="194691" y="163020"/>
                      <a:pt x="196025" y="163211"/>
                      <a:pt x="197358" y="163211"/>
                    </a:cubicBezTo>
                    <a:cubicBezTo>
                      <a:pt x="198691" y="163211"/>
                      <a:pt x="200025" y="163020"/>
                      <a:pt x="201263" y="162544"/>
                    </a:cubicBezTo>
                    <a:lnTo>
                      <a:pt x="380333" y="95679"/>
                    </a:lnTo>
                    <a:cubicBezTo>
                      <a:pt x="384715" y="94059"/>
                      <a:pt x="387572" y="89868"/>
                      <a:pt x="387572" y="85201"/>
                    </a:cubicBezTo>
                    <a:cubicBezTo>
                      <a:pt x="387572" y="80534"/>
                      <a:pt x="384620" y="76343"/>
                      <a:pt x="380333" y="74724"/>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4" name="标题 1"/>
              <p:cNvSpPr txBox="1"/>
              <p:nvPr/>
            </p:nvSpPr>
            <p:spPr>
              <a:xfrm rot="0" flipH="0" flipV="0">
                <a:off x="3276436" y="5592292"/>
                <a:ext cx="217894" cy="69088"/>
              </a:xfrm>
              <a:custGeom>
                <a:avLst/>
                <a:gdLst>
                  <a:gd name="connsiteX0" fmla="*/ 380429 w 390525"/>
                  <a:gd name="connsiteY0" fmla="*/ 29432 h 123825"/>
                  <a:gd name="connsiteX1" fmla="*/ 321088 w 390525"/>
                  <a:gd name="connsiteY1" fmla="*/ 7239 h 123825"/>
                  <a:gd name="connsiteX2" fmla="*/ 209169 w 390525"/>
                  <a:gd name="connsiteY2" fmla="*/ 48958 h 123825"/>
                  <a:gd name="connsiteX3" fmla="*/ 197454 w 390525"/>
                  <a:gd name="connsiteY3" fmla="*/ 51054 h 123825"/>
                  <a:gd name="connsiteX4" fmla="*/ 185833 w 390525"/>
                  <a:gd name="connsiteY4" fmla="*/ 48958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429 w 390525"/>
                  <a:gd name="connsiteY14" fmla="*/ 29432 h 123825"/>
                </a:gdLst>
                <a:rect l="l" t="t" r="r" b="b"/>
                <a:pathLst>
                  <a:path w="390525" h="123825">
                    <a:moveTo>
                      <a:pt x="380429" y="29432"/>
                    </a:moveTo>
                    <a:lnTo>
                      <a:pt x="321088" y="7239"/>
                    </a:lnTo>
                    <a:lnTo>
                      <a:pt x="209169" y="48958"/>
                    </a:lnTo>
                    <a:cubicBezTo>
                      <a:pt x="205359" y="50387"/>
                      <a:pt x="201454" y="51054"/>
                      <a:pt x="197454" y="51054"/>
                    </a:cubicBezTo>
                    <a:cubicBezTo>
                      <a:pt x="193453" y="51054"/>
                      <a:pt x="189548" y="50387"/>
                      <a:pt x="185833" y="48958"/>
                    </a:cubicBezTo>
                    <a:lnTo>
                      <a:pt x="73723" y="7144"/>
                    </a:lnTo>
                    <a:lnTo>
                      <a:pt x="14383" y="29337"/>
                    </a:lnTo>
                    <a:cubicBezTo>
                      <a:pt x="10001" y="30956"/>
                      <a:pt x="7144" y="35147"/>
                      <a:pt x="7144" y="39815"/>
                    </a:cubicBezTo>
                    <a:cubicBezTo>
                      <a:pt x="7144" y="44482"/>
                      <a:pt x="10001" y="48578"/>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715" y="31052"/>
                      <a:pt x="380429" y="2943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rot="0" flipH="0" flipV="0">
                <a:off x="3276490" y="5542601"/>
                <a:ext cx="217894" cy="69088"/>
              </a:xfrm>
              <a:custGeom>
                <a:avLst/>
                <a:gdLst>
                  <a:gd name="connsiteX0" fmla="*/ 380333 w 390525"/>
                  <a:gd name="connsiteY0" fmla="*/ 29337 h 123825"/>
                  <a:gd name="connsiteX1" fmla="*/ 320993 w 390525"/>
                  <a:gd name="connsiteY1" fmla="*/ 7144 h 123825"/>
                  <a:gd name="connsiteX2" fmla="*/ 209074 w 390525"/>
                  <a:gd name="connsiteY2" fmla="*/ 48863 h 123825"/>
                  <a:gd name="connsiteX3" fmla="*/ 197358 w 390525"/>
                  <a:gd name="connsiteY3" fmla="*/ 50959 h 123825"/>
                  <a:gd name="connsiteX4" fmla="*/ 185738 w 390525"/>
                  <a:gd name="connsiteY4" fmla="*/ 48863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333 w 390525"/>
                  <a:gd name="connsiteY14" fmla="*/ 29337 h 123825"/>
                </a:gdLst>
                <a:rect l="l" t="t" r="r" b="b"/>
                <a:pathLst>
                  <a:path w="390525" h="123825">
                    <a:moveTo>
                      <a:pt x="380333" y="29337"/>
                    </a:moveTo>
                    <a:lnTo>
                      <a:pt x="320993" y="7144"/>
                    </a:lnTo>
                    <a:lnTo>
                      <a:pt x="209074" y="48863"/>
                    </a:lnTo>
                    <a:cubicBezTo>
                      <a:pt x="205264" y="50292"/>
                      <a:pt x="201359" y="50959"/>
                      <a:pt x="197358" y="50959"/>
                    </a:cubicBezTo>
                    <a:cubicBezTo>
                      <a:pt x="193357" y="50959"/>
                      <a:pt x="189452" y="50292"/>
                      <a:pt x="185738" y="48863"/>
                    </a:cubicBezTo>
                    <a:lnTo>
                      <a:pt x="73723" y="7144"/>
                    </a:lnTo>
                    <a:lnTo>
                      <a:pt x="14383" y="29337"/>
                    </a:lnTo>
                    <a:cubicBezTo>
                      <a:pt x="10001" y="30956"/>
                      <a:pt x="7144" y="35147"/>
                      <a:pt x="7144" y="39815"/>
                    </a:cubicBezTo>
                    <a:cubicBezTo>
                      <a:pt x="7144" y="44482"/>
                      <a:pt x="10001" y="48577"/>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620" y="30956"/>
                      <a:pt x="380333" y="29337"/>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grpSp>
        <p:nvGrpSpPr>
          <p:cNvPr id="16" name=""/>
          <p:cNvGrpSpPr/>
          <p:nvPr/>
        </p:nvGrpSpPr>
        <p:grpSpPr>
          <a:xfrm>
            <a:off x="5232321" y="5383664"/>
            <a:ext cx="360000" cy="360000"/>
            <a:chOff x="5232321" y="5383664"/>
            <a:chExt cx="360000" cy="360000"/>
          </a:xfrm>
        </p:grpSpPr>
        <p:sp>
          <p:nvSpPr>
            <p:cNvPr id="17" name="标题 1"/>
            <p:cNvSpPr txBox="1"/>
            <p:nvPr/>
          </p:nvSpPr>
          <p:spPr>
            <a:xfrm rot="0" flipH="0" flipV="0">
              <a:off x="5232321"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rot="0" flipH="0" flipV="0">
              <a:off x="5341402" y="5466741"/>
              <a:ext cx="141838" cy="193846"/>
            </a:xfrm>
            <a:custGeom>
              <a:avLst/>
              <a:gdLst>
                <a:gd name="connsiteX0" fmla="*/ 144875 w 285750"/>
                <a:gd name="connsiteY0" fmla="*/ 7144 h 390525"/>
                <a:gd name="connsiteX1" fmla="*/ 7144 w 285750"/>
                <a:gd name="connsiteY1" fmla="*/ 144875 h 390525"/>
                <a:gd name="connsiteX2" fmla="*/ 135636 w 285750"/>
                <a:gd name="connsiteY2" fmla="*/ 383381 h 390525"/>
                <a:gd name="connsiteX3" fmla="*/ 154115 w 285750"/>
                <a:gd name="connsiteY3" fmla="*/ 383381 h 390525"/>
                <a:gd name="connsiteX4" fmla="*/ 282607 w 285750"/>
                <a:gd name="connsiteY4" fmla="*/ 144875 h 390525"/>
                <a:gd name="connsiteX5" fmla="*/ 144875 w 285750"/>
                <a:gd name="connsiteY5" fmla="*/ 7144 h 390525"/>
                <a:gd name="connsiteX6" fmla="*/ 144875 w 285750"/>
                <a:gd name="connsiteY6" fmla="*/ 214217 h 390525"/>
                <a:gd name="connsiteX7" fmla="*/ 75533 w 285750"/>
                <a:gd name="connsiteY7" fmla="*/ 144875 h 390525"/>
                <a:gd name="connsiteX8" fmla="*/ 144875 w 285750"/>
                <a:gd name="connsiteY8" fmla="*/ 75533 h 390525"/>
                <a:gd name="connsiteX9" fmla="*/ 214217 w 285750"/>
                <a:gd name="connsiteY9" fmla="*/ 144875 h 390525"/>
                <a:gd name="connsiteX10" fmla="*/ 144875 w 285750"/>
                <a:gd name="connsiteY10" fmla="*/ 214217 h 390525"/>
              </a:gdLst>
              <a:rect l="l" t="t" r="r" b="b"/>
              <a:pathLst>
                <a:path w="285750" h="390525">
                  <a:moveTo>
                    <a:pt x="144875" y="7144"/>
                  </a:moveTo>
                  <a:cubicBezTo>
                    <a:pt x="68866" y="7144"/>
                    <a:pt x="7144" y="68961"/>
                    <a:pt x="7144" y="144875"/>
                  </a:cubicBezTo>
                  <a:cubicBezTo>
                    <a:pt x="7144" y="239173"/>
                    <a:pt x="130397" y="377571"/>
                    <a:pt x="135636" y="383381"/>
                  </a:cubicBezTo>
                  <a:cubicBezTo>
                    <a:pt x="140589" y="388906"/>
                    <a:pt x="149162" y="388906"/>
                    <a:pt x="154115" y="383381"/>
                  </a:cubicBezTo>
                  <a:cubicBezTo>
                    <a:pt x="159353" y="377571"/>
                    <a:pt x="282607" y="239173"/>
                    <a:pt x="282607" y="144875"/>
                  </a:cubicBezTo>
                  <a:cubicBezTo>
                    <a:pt x="282607" y="68961"/>
                    <a:pt x="220790" y="7144"/>
                    <a:pt x="144875" y="7144"/>
                  </a:cubicBezTo>
                  <a:close/>
                  <a:moveTo>
                    <a:pt x="144875" y="214217"/>
                  </a:moveTo>
                  <a:cubicBezTo>
                    <a:pt x="106680" y="214217"/>
                    <a:pt x="75533" y="183166"/>
                    <a:pt x="75533" y="144875"/>
                  </a:cubicBezTo>
                  <a:cubicBezTo>
                    <a:pt x="75533" y="106680"/>
                    <a:pt x="106585" y="75533"/>
                    <a:pt x="144875" y="75533"/>
                  </a:cubicBezTo>
                  <a:cubicBezTo>
                    <a:pt x="183166" y="75533"/>
                    <a:pt x="214217" y="106585"/>
                    <a:pt x="214217" y="144875"/>
                  </a:cubicBezTo>
                  <a:cubicBezTo>
                    <a:pt x="214217" y="183166"/>
                    <a:pt x="183071" y="214217"/>
                    <a:pt x="144875" y="214217"/>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nvGrpSpPr>
          <p:cNvPr id="19" name=""/>
          <p:cNvGrpSpPr/>
          <p:nvPr/>
        </p:nvGrpSpPr>
        <p:grpSpPr>
          <a:xfrm>
            <a:off x="3881047" y="5383664"/>
            <a:ext cx="360000" cy="360000"/>
            <a:chOff x="3881047" y="5383664"/>
            <a:chExt cx="360000" cy="360000"/>
          </a:xfrm>
        </p:grpSpPr>
        <p:sp>
          <p:nvSpPr>
            <p:cNvPr id="20" name="标题 1"/>
            <p:cNvSpPr txBox="1"/>
            <p:nvPr/>
          </p:nvSpPr>
          <p:spPr>
            <a:xfrm rot="0" flipH="0" flipV="0">
              <a:off x="3881047"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21" name=""/>
            <p:cNvGrpSpPr/>
            <p:nvPr/>
          </p:nvGrpSpPr>
          <p:grpSpPr>
            <a:xfrm>
              <a:off x="3976621" y="5464890"/>
              <a:ext cx="147975" cy="193846"/>
              <a:chOff x="3976621" y="5464890"/>
              <a:chExt cx="147975" cy="193846"/>
            </a:xfrm>
          </p:grpSpPr>
          <p:sp>
            <p:nvSpPr>
              <p:cNvPr id="22" name="标题 1"/>
              <p:cNvSpPr txBox="1"/>
              <p:nvPr/>
            </p:nvSpPr>
            <p:spPr>
              <a:xfrm rot="0" flipH="0" flipV="0">
                <a:off x="4013136" y="5606510"/>
                <a:ext cx="78340" cy="52226"/>
              </a:xfrm>
              <a:custGeom>
                <a:avLst/>
                <a:gdLst>
                  <a:gd name="connsiteX0" fmla="*/ 131159 w 171450"/>
                  <a:gd name="connsiteY0" fmla="*/ 25432 h 114300"/>
                  <a:gd name="connsiteX1" fmla="*/ 125063 w 171450"/>
                  <a:gd name="connsiteY1" fmla="*/ 24955 h 114300"/>
                  <a:gd name="connsiteX2" fmla="*/ 85916 w 171450"/>
                  <a:gd name="connsiteY2" fmla="*/ 18479 h 114300"/>
                  <a:gd name="connsiteX3" fmla="*/ 46863 w 171450"/>
                  <a:gd name="connsiteY3" fmla="*/ 24955 h 114300"/>
                  <a:gd name="connsiteX4" fmla="*/ 40767 w 171450"/>
                  <a:gd name="connsiteY4" fmla="*/ 25432 h 114300"/>
                  <a:gd name="connsiteX5" fmla="*/ 14288 w 171450"/>
                  <a:gd name="connsiteY5" fmla="*/ 14383 h 114300"/>
                  <a:gd name="connsiteX6" fmla="*/ 7144 w 171450"/>
                  <a:gd name="connsiteY6" fmla="*/ 7144 h 114300"/>
                  <a:gd name="connsiteX7" fmla="*/ 7144 w 171450"/>
                  <a:gd name="connsiteY7" fmla="*/ 102108 h 114300"/>
                  <a:gd name="connsiteX8" fmla="*/ 10192 w 171450"/>
                  <a:gd name="connsiteY8" fmla="*/ 110585 h 114300"/>
                  <a:gd name="connsiteX9" fmla="*/ 19527 w 171450"/>
                  <a:gd name="connsiteY9" fmla="*/ 114871 h 114300"/>
                  <a:gd name="connsiteX10" fmla="*/ 25051 w 171450"/>
                  <a:gd name="connsiteY10" fmla="*/ 113538 h 114300"/>
                  <a:gd name="connsiteX11" fmla="*/ 85916 w 171450"/>
                  <a:gd name="connsiteY11" fmla="*/ 83058 h 114300"/>
                  <a:gd name="connsiteX12" fmla="*/ 146781 w 171450"/>
                  <a:gd name="connsiteY12" fmla="*/ 113538 h 114300"/>
                  <a:gd name="connsiteX13" fmla="*/ 158877 w 171450"/>
                  <a:gd name="connsiteY13" fmla="*/ 112967 h 114300"/>
                  <a:gd name="connsiteX14" fmla="*/ 164783 w 171450"/>
                  <a:gd name="connsiteY14" fmla="*/ 102394 h 114300"/>
                  <a:gd name="connsiteX15" fmla="*/ 164783 w 171450"/>
                  <a:gd name="connsiteY15" fmla="*/ 7144 h 114300"/>
                  <a:gd name="connsiteX16" fmla="*/ 157544 w 171450"/>
                  <a:gd name="connsiteY16" fmla="*/ 14478 h 114300"/>
                  <a:gd name="connsiteX17" fmla="*/ 131159 w 171450"/>
                  <a:gd name="connsiteY17" fmla="*/ 25432 h 114300"/>
                </a:gdLst>
                <a:rect l="l" t="t" r="r" b="b"/>
                <a:pathLst>
                  <a:path w="171450" h="114300">
                    <a:moveTo>
                      <a:pt x="131159" y="25432"/>
                    </a:moveTo>
                    <a:cubicBezTo>
                      <a:pt x="129159" y="25432"/>
                      <a:pt x="127064" y="25241"/>
                      <a:pt x="125063" y="24955"/>
                    </a:cubicBezTo>
                    <a:lnTo>
                      <a:pt x="85916" y="18479"/>
                    </a:lnTo>
                    <a:lnTo>
                      <a:pt x="46863" y="24955"/>
                    </a:lnTo>
                    <a:cubicBezTo>
                      <a:pt x="44863" y="25337"/>
                      <a:pt x="42768" y="25432"/>
                      <a:pt x="40767" y="25432"/>
                    </a:cubicBezTo>
                    <a:cubicBezTo>
                      <a:pt x="30861" y="25432"/>
                      <a:pt x="21241" y="21431"/>
                      <a:pt x="14288" y="14383"/>
                    </a:cubicBezTo>
                    <a:lnTo>
                      <a:pt x="7144" y="7144"/>
                    </a:lnTo>
                    <a:lnTo>
                      <a:pt x="7144" y="102108"/>
                    </a:lnTo>
                    <a:cubicBezTo>
                      <a:pt x="7144" y="105156"/>
                      <a:pt x="8192" y="108204"/>
                      <a:pt x="10192" y="110585"/>
                    </a:cubicBezTo>
                    <a:cubicBezTo>
                      <a:pt x="12668" y="113443"/>
                      <a:pt x="16097" y="114871"/>
                      <a:pt x="19527" y="114871"/>
                    </a:cubicBezTo>
                    <a:cubicBezTo>
                      <a:pt x="21431" y="114871"/>
                      <a:pt x="23336" y="114395"/>
                      <a:pt x="25051" y="113538"/>
                    </a:cubicBezTo>
                    <a:lnTo>
                      <a:pt x="85916" y="83058"/>
                    </a:lnTo>
                    <a:lnTo>
                      <a:pt x="146781" y="113538"/>
                    </a:lnTo>
                    <a:cubicBezTo>
                      <a:pt x="150590" y="115443"/>
                      <a:pt x="155163" y="115253"/>
                      <a:pt x="158877" y="112967"/>
                    </a:cubicBezTo>
                    <a:cubicBezTo>
                      <a:pt x="162496" y="110680"/>
                      <a:pt x="164783" y="106680"/>
                      <a:pt x="164783" y="102394"/>
                    </a:cubicBezTo>
                    <a:lnTo>
                      <a:pt x="164783" y="7144"/>
                    </a:lnTo>
                    <a:lnTo>
                      <a:pt x="157544" y="14478"/>
                    </a:lnTo>
                    <a:cubicBezTo>
                      <a:pt x="150686" y="21431"/>
                      <a:pt x="141065" y="25432"/>
                      <a:pt x="131159" y="2543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23" name="标题 1"/>
              <p:cNvSpPr txBox="1"/>
              <p:nvPr/>
            </p:nvSpPr>
            <p:spPr>
              <a:xfrm rot="0" flipH="0" flipV="0">
                <a:off x="4021536" y="5506410"/>
                <a:ext cx="60931" cy="60931"/>
              </a:xfrm>
              <a:custGeom>
                <a:avLst/>
                <a:gdLst>
                  <a:gd name="connsiteX0" fmla="*/ 67913 w 133350"/>
                  <a:gd name="connsiteY0" fmla="*/ 7144 h 133350"/>
                  <a:gd name="connsiteX1" fmla="*/ 7144 w 133350"/>
                  <a:gd name="connsiteY1" fmla="*/ 67913 h 133350"/>
                  <a:gd name="connsiteX2" fmla="*/ 67913 w 133350"/>
                  <a:gd name="connsiteY2" fmla="*/ 128683 h 133350"/>
                  <a:gd name="connsiteX3" fmla="*/ 128683 w 133350"/>
                  <a:gd name="connsiteY3" fmla="*/ 67913 h 133350"/>
                  <a:gd name="connsiteX4" fmla="*/ 67913 w 133350"/>
                  <a:gd name="connsiteY4" fmla="*/ 7144 h 133350"/>
                </a:gdLst>
                <a:rect l="l" t="t" r="r" b="b"/>
                <a:pathLst>
                  <a:path w="133350" h="133350">
                    <a:moveTo>
                      <a:pt x="67913" y="7144"/>
                    </a:moveTo>
                    <a:cubicBezTo>
                      <a:pt x="34386" y="7144"/>
                      <a:pt x="7144" y="34385"/>
                      <a:pt x="7144" y="67913"/>
                    </a:cubicBezTo>
                    <a:cubicBezTo>
                      <a:pt x="7144" y="101441"/>
                      <a:pt x="34386" y="128683"/>
                      <a:pt x="67913" y="128683"/>
                    </a:cubicBezTo>
                    <a:cubicBezTo>
                      <a:pt x="101441" y="128683"/>
                      <a:pt x="128683" y="101441"/>
                      <a:pt x="128683" y="67913"/>
                    </a:cubicBezTo>
                    <a:cubicBezTo>
                      <a:pt x="128683" y="34385"/>
                      <a:pt x="101346" y="7144"/>
                      <a:pt x="67913" y="7144"/>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24" name="标题 1"/>
              <p:cNvSpPr txBox="1"/>
              <p:nvPr/>
            </p:nvSpPr>
            <p:spPr>
              <a:xfrm rot="0" flipH="0" flipV="0">
                <a:off x="3976621" y="5464890"/>
                <a:ext cx="147975" cy="143622"/>
              </a:xfrm>
              <a:custGeom>
                <a:avLst/>
                <a:gdLst>
                  <a:gd name="connsiteX0" fmla="*/ 323564 w 323850"/>
                  <a:gd name="connsiteY0" fmla="*/ 153067 h 314325"/>
                  <a:gd name="connsiteX1" fmla="*/ 303371 w 323850"/>
                  <a:gd name="connsiteY1" fmla="*/ 114205 h 314325"/>
                  <a:gd name="connsiteX2" fmla="*/ 296799 w 323850"/>
                  <a:gd name="connsiteY2" fmla="*/ 70866 h 314325"/>
                  <a:gd name="connsiteX3" fmla="*/ 290036 w 323850"/>
                  <a:gd name="connsiteY3" fmla="*/ 61627 h 314325"/>
                  <a:gd name="connsiteX4" fmla="*/ 250889 w 323850"/>
                  <a:gd name="connsiteY4" fmla="*/ 42005 h 314325"/>
                  <a:gd name="connsiteX5" fmla="*/ 220123 w 323850"/>
                  <a:gd name="connsiteY5" fmla="*/ 10859 h 314325"/>
                  <a:gd name="connsiteX6" fmla="*/ 211265 w 323850"/>
                  <a:gd name="connsiteY6" fmla="*/ 7144 h 314325"/>
                  <a:gd name="connsiteX7" fmla="*/ 209264 w 323850"/>
                  <a:gd name="connsiteY7" fmla="*/ 7334 h 314325"/>
                  <a:gd name="connsiteX8" fmla="*/ 166021 w 323850"/>
                  <a:gd name="connsiteY8" fmla="*/ 14478 h 314325"/>
                  <a:gd name="connsiteX9" fmla="*/ 122777 w 323850"/>
                  <a:gd name="connsiteY9" fmla="*/ 7334 h 314325"/>
                  <a:gd name="connsiteX10" fmla="*/ 120777 w 323850"/>
                  <a:gd name="connsiteY10" fmla="*/ 7144 h 314325"/>
                  <a:gd name="connsiteX11" fmla="*/ 111919 w 323850"/>
                  <a:gd name="connsiteY11" fmla="*/ 10859 h 314325"/>
                  <a:gd name="connsiteX12" fmla="*/ 81153 w 323850"/>
                  <a:gd name="connsiteY12" fmla="*/ 42005 h 314325"/>
                  <a:gd name="connsiteX13" fmla="*/ 42005 w 323850"/>
                  <a:gd name="connsiteY13" fmla="*/ 61627 h 314325"/>
                  <a:gd name="connsiteX14" fmla="*/ 35242 w 323850"/>
                  <a:gd name="connsiteY14" fmla="*/ 70866 h 314325"/>
                  <a:gd name="connsiteX15" fmla="*/ 28670 w 323850"/>
                  <a:gd name="connsiteY15" fmla="*/ 114205 h 314325"/>
                  <a:gd name="connsiteX16" fmla="*/ 8573 w 323850"/>
                  <a:gd name="connsiteY16" fmla="*/ 153067 h 314325"/>
                  <a:gd name="connsiteX17" fmla="*/ 8573 w 323850"/>
                  <a:gd name="connsiteY17" fmla="*/ 164497 h 314325"/>
                  <a:gd name="connsiteX18" fmla="*/ 28670 w 323850"/>
                  <a:gd name="connsiteY18" fmla="*/ 203359 h 314325"/>
                  <a:gd name="connsiteX19" fmla="*/ 35242 w 323850"/>
                  <a:gd name="connsiteY19" fmla="*/ 246698 h 314325"/>
                  <a:gd name="connsiteX20" fmla="*/ 42005 w 323850"/>
                  <a:gd name="connsiteY20" fmla="*/ 255937 h 314325"/>
                  <a:gd name="connsiteX21" fmla="*/ 81153 w 323850"/>
                  <a:gd name="connsiteY21" fmla="*/ 275558 h 314325"/>
                  <a:gd name="connsiteX22" fmla="*/ 111919 w 323850"/>
                  <a:gd name="connsiteY22" fmla="*/ 306705 h 314325"/>
                  <a:gd name="connsiteX23" fmla="*/ 120777 w 323850"/>
                  <a:gd name="connsiteY23" fmla="*/ 310420 h 314325"/>
                  <a:gd name="connsiteX24" fmla="*/ 122777 w 323850"/>
                  <a:gd name="connsiteY24" fmla="*/ 310229 h 314325"/>
                  <a:gd name="connsiteX25" fmla="*/ 166021 w 323850"/>
                  <a:gd name="connsiteY25" fmla="*/ 303086 h 314325"/>
                  <a:gd name="connsiteX26" fmla="*/ 209264 w 323850"/>
                  <a:gd name="connsiteY26" fmla="*/ 310229 h 314325"/>
                  <a:gd name="connsiteX27" fmla="*/ 211265 w 323850"/>
                  <a:gd name="connsiteY27" fmla="*/ 310420 h 314325"/>
                  <a:gd name="connsiteX28" fmla="*/ 220123 w 323850"/>
                  <a:gd name="connsiteY28" fmla="*/ 306705 h 314325"/>
                  <a:gd name="connsiteX29" fmla="*/ 250889 w 323850"/>
                  <a:gd name="connsiteY29" fmla="*/ 275558 h 314325"/>
                  <a:gd name="connsiteX30" fmla="*/ 290036 w 323850"/>
                  <a:gd name="connsiteY30" fmla="*/ 255937 h 314325"/>
                  <a:gd name="connsiteX31" fmla="*/ 296799 w 323850"/>
                  <a:gd name="connsiteY31" fmla="*/ 246698 h 314325"/>
                  <a:gd name="connsiteX32" fmla="*/ 303371 w 323850"/>
                  <a:gd name="connsiteY32" fmla="*/ 203359 h 314325"/>
                  <a:gd name="connsiteX33" fmla="*/ 323564 w 323850"/>
                  <a:gd name="connsiteY33" fmla="*/ 164497 h 314325"/>
                  <a:gd name="connsiteX34" fmla="*/ 323564 w 323850"/>
                  <a:gd name="connsiteY34" fmla="*/ 153067 h 314325"/>
                  <a:gd name="connsiteX35" fmla="*/ 166211 w 323850"/>
                  <a:gd name="connsiteY35" fmla="*/ 244412 h 314325"/>
                  <a:gd name="connsiteX36" fmla="*/ 80582 w 323850"/>
                  <a:gd name="connsiteY36" fmla="*/ 158782 h 314325"/>
                  <a:gd name="connsiteX37" fmla="*/ 166211 w 323850"/>
                  <a:gd name="connsiteY37" fmla="*/ 73152 h 314325"/>
                  <a:gd name="connsiteX38" fmla="*/ 251841 w 323850"/>
                  <a:gd name="connsiteY38" fmla="*/ 158782 h 314325"/>
                  <a:gd name="connsiteX39" fmla="*/ 166211 w 323850"/>
                  <a:gd name="connsiteY39" fmla="*/ 244412 h 314325"/>
                </a:gdLst>
                <a:rect l="l" t="t" r="r" b="b"/>
                <a:pathLst>
                  <a:path w="323850" h="314325">
                    <a:moveTo>
                      <a:pt x="323564" y="153067"/>
                    </a:moveTo>
                    <a:lnTo>
                      <a:pt x="303371" y="114205"/>
                    </a:lnTo>
                    <a:lnTo>
                      <a:pt x="296799" y="70866"/>
                    </a:lnTo>
                    <a:cubicBezTo>
                      <a:pt x="296228" y="66866"/>
                      <a:pt x="293656" y="63437"/>
                      <a:pt x="290036" y="61627"/>
                    </a:cubicBezTo>
                    <a:lnTo>
                      <a:pt x="250889" y="42005"/>
                    </a:lnTo>
                    <a:lnTo>
                      <a:pt x="220123" y="10859"/>
                    </a:lnTo>
                    <a:cubicBezTo>
                      <a:pt x="217742" y="8477"/>
                      <a:pt x="214598" y="7144"/>
                      <a:pt x="211265" y="7144"/>
                    </a:cubicBezTo>
                    <a:cubicBezTo>
                      <a:pt x="210598" y="7144"/>
                      <a:pt x="209931" y="7239"/>
                      <a:pt x="209264" y="7334"/>
                    </a:cubicBezTo>
                    <a:lnTo>
                      <a:pt x="166021" y="14478"/>
                    </a:lnTo>
                    <a:lnTo>
                      <a:pt x="122777" y="7334"/>
                    </a:lnTo>
                    <a:cubicBezTo>
                      <a:pt x="122110" y="7239"/>
                      <a:pt x="121444" y="7144"/>
                      <a:pt x="120777" y="7144"/>
                    </a:cubicBezTo>
                    <a:cubicBezTo>
                      <a:pt x="117443" y="7144"/>
                      <a:pt x="114300" y="8477"/>
                      <a:pt x="111919" y="10859"/>
                    </a:cubicBezTo>
                    <a:lnTo>
                      <a:pt x="81153" y="42005"/>
                    </a:lnTo>
                    <a:lnTo>
                      <a:pt x="42005" y="61627"/>
                    </a:lnTo>
                    <a:cubicBezTo>
                      <a:pt x="38386" y="63437"/>
                      <a:pt x="35909" y="66866"/>
                      <a:pt x="35242" y="70866"/>
                    </a:cubicBezTo>
                    <a:lnTo>
                      <a:pt x="28670" y="114205"/>
                    </a:lnTo>
                    <a:lnTo>
                      <a:pt x="8573" y="153067"/>
                    </a:lnTo>
                    <a:cubicBezTo>
                      <a:pt x="6667" y="156686"/>
                      <a:pt x="6667" y="160877"/>
                      <a:pt x="8573" y="164497"/>
                    </a:cubicBezTo>
                    <a:lnTo>
                      <a:pt x="28670" y="203359"/>
                    </a:lnTo>
                    <a:lnTo>
                      <a:pt x="35242" y="246698"/>
                    </a:lnTo>
                    <a:cubicBezTo>
                      <a:pt x="35814" y="250698"/>
                      <a:pt x="38386" y="254127"/>
                      <a:pt x="42005" y="255937"/>
                    </a:cubicBezTo>
                    <a:lnTo>
                      <a:pt x="81153" y="275558"/>
                    </a:lnTo>
                    <a:lnTo>
                      <a:pt x="111919" y="306705"/>
                    </a:lnTo>
                    <a:cubicBezTo>
                      <a:pt x="114300" y="309086"/>
                      <a:pt x="117443" y="310420"/>
                      <a:pt x="120777" y="310420"/>
                    </a:cubicBezTo>
                    <a:cubicBezTo>
                      <a:pt x="121444" y="310420"/>
                      <a:pt x="122110" y="310325"/>
                      <a:pt x="122777" y="310229"/>
                    </a:cubicBezTo>
                    <a:lnTo>
                      <a:pt x="166021" y="303086"/>
                    </a:lnTo>
                    <a:lnTo>
                      <a:pt x="209264" y="310229"/>
                    </a:lnTo>
                    <a:cubicBezTo>
                      <a:pt x="209931" y="310325"/>
                      <a:pt x="210598" y="310420"/>
                      <a:pt x="211265" y="310420"/>
                    </a:cubicBezTo>
                    <a:cubicBezTo>
                      <a:pt x="214598" y="310420"/>
                      <a:pt x="217742" y="309086"/>
                      <a:pt x="220123" y="306705"/>
                    </a:cubicBezTo>
                    <a:lnTo>
                      <a:pt x="250889" y="275558"/>
                    </a:lnTo>
                    <a:lnTo>
                      <a:pt x="290036" y="255937"/>
                    </a:lnTo>
                    <a:cubicBezTo>
                      <a:pt x="293656" y="254127"/>
                      <a:pt x="296132" y="250698"/>
                      <a:pt x="296799" y="246698"/>
                    </a:cubicBezTo>
                    <a:lnTo>
                      <a:pt x="303371" y="203359"/>
                    </a:lnTo>
                    <a:lnTo>
                      <a:pt x="323564" y="164497"/>
                    </a:lnTo>
                    <a:cubicBezTo>
                      <a:pt x="325470" y="160973"/>
                      <a:pt x="325470" y="156686"/>
                      <a:pt x="323564" y="153067"/>
                    </a:cubicBezTo>
                    <a:close/>
                    <a:moveTo>
                      <a:pt x="166211" y="244412"/>
                    </a:moveTo>
                    <a:cubicBezTo>
                      <a:pt x="118968" y="244412"/>
                      <a:pt x="80582" y="206026"/>
                      <a:pt x="80582" y="158782"/>
                    </a:cubicBezTo>
                    <a:cubicBezTo>
                      <a:pt x="80582" y="111538"/>
                      <a:pt x="118968" y="73152"/>
                      <a:pt x="166211" y="73152"/>
                    </a:cubicBezTo>
                    <a:cubicBezTo>
                      <a:pt x="213455" y="73152"/>
                      <a:pt x="251841" y="111538"/>
                      <a:pt x="251841" y="158782"/>
                    </a:cubicBezTo>
                    <a:cubicBezTo>
                      <a:pt x="251841" y="206026"/>
                      <a:pt x="213360" y="244412"/>
                      <a:pt x="166211" y="244412"/>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grpSp>
      <p:grpSp>
        <p:nvGrpSpPr>
          <p:cNvPr id="25" name=""/>
          <p:cNvGrpSpPr/>
          <p:nvPr/>
        </p:nvGrpSpPr>
        <p:grpSpPr>
          <a:xfrm>
            <a:off x="4556684" y="5383664"/>
            <a:ext cx="360000" cy="360000"/>
            <a:chOff x="4556684" y="5383664"/>
            <a:chExt cx="360000" cy="360000"/>
          </a:xfrm>
        </p:grpSpPr>
        <p:sp>
          <p:nvSpPr>
            <p:cNvPr id="26" name="标题 1"/>
            <p:cNvSpPr txBox="1"/>
            <p:nvPr/>
          </p:nvSpPr>
          <p:spPr>
            <a:xfrm rot="0" flipH="0" flipV="0">
              <a:off x="4556684" y="5383664"/>
              <a:ext cx="360000" cy="36000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7" name="标题 1"/>
            <p:cNvSpPr txBox="1"/>
            <p:nvPr/>
          </p:nvSpPr>
          <p:spPr>
            <a:xfrm rot="0" flipH="0" flipV="0">
              <a:off x="4651581" y="5466741"/>
              <a:ext cx="170206" cy="193846"/>
            </a:xfrm>
            <a:custGeom>
              <a:avLst/>
              <a:gdLst>
                <a:gd name="connsiteX0" fmla="*/ 285750 w 342900"/>
                <a:gd name="connsiteY0" fmla="*/ 276130 h 390525"/>
                <a:gd name="connsiteX1" fmla="*/ 246507 w 342900"/>
                <a:gd name="connsiteY1" fmla="*/ 292322 h 390525"/>
                <a:gd name="connsiteX2" fmla="*/ 155353 w 342900"/>
                <a:gd name="connsiteY2" fmla="*/ 230791 h 390525"/>
                <a:gd name="connsiteX3" fmla="*/ 163163 w 342900"/>
                <a:gd name="connsiteY3" fmla="*/ 197358 h 390525"/>
                <a:gd name="connsiteX4" fmla="*/ 155353 w 342900"/>
                <a:gd name="connsiteY4" fmla="*/ 163925 h 390525"/>
                <a:gd name="connsiteX5" fmla="*/ 246507 w 342900"/>
                <a:gd name="connsiteY5" fmla="*/ 102394 h 390525"/>
                <a:gd name="connsiteX6" fmla="*/ 285750 w 342900"/>
                <a:gd name="connsiteY6" fmla="*/ 118586 h 390525"/>
                <a:gd name="connsiteX7" fmla="*/ 341471 w 342900"/>
                <a:gd name="connsiteY7" fmla="*/ 62865 h 390525"/>
                <a:gd name="connsiteX8" fmla="*/ 285750 w 342900"/>
                <a:gd name="connsiteY8" fmla="*/ 7144 h 390525"/>
                <a:gd name="connsiteX9" fmla="*/ 230028 w 342900"/>
                <a:gd name="connsiteY9" fmla="*/ 62865 h 390525"/>
                <a:gd name="connsiteX10" fmla="*/ 234219 w 342900"/>
                <a:gd name="connsiteY10" fmla="*/ 83820 h 390525"/>
                <a:gd name="connsiteX11" fmla="*/ 142970 w 342900"/>
                <a:gd name="connsiteY11" fmla="*/ 145447 h 390525"/>
                <a:gd name="connsiteX12" fmla="*/ 85154 w 342900"/>
                <a:gd name="connsiteY12" fmla="*/ 119348 h 390525"/>
                <a:gd name="connsiteX13" fmla="*/ 7144 w 342900"/>
                <a:gd name="connsiteY13" fmla="*/ 197358 h 390525"/>
                <a:gd name="connsiteX14" fmla="*/ 85154 w 342900"/>
                <a:gd name="connsiteY14" fmla="*/ 275368 h 390525"/>
                <a:gd name="connsiteX15" fmla="*/ 142970 w 342900"/>
                <a:gd name="connsiteY15" fmla="*/ 249269 h 390525"/>
                <a:gd name="connsiteX16" fmla="*/ 234219 w 342900"/>
                <a:gd name="connsiteY16" fmla="*/ 310896 h 390525"/>
                <a:gd name="connsiteX17" fmla="*/ 230028 w 342900"/>
                <a:gd name="connsiteY17" fmla="*/ 331851 h 390525"/>
                <a:gd name="connsiteX18" fmla="*/ 285750 w 342900"/>
                <a:gd name="connsiteY18" fmla="*/ 387572 h 390525"/>
                <a:gd name="connsiteX19" fmla="*/ 341471 w 342900"/>
                <a:gd name="connsiteY19" fmla="*/ 331851 h 390525"/>
                <a:gd name="connsiteX20" fmla="*/ 285750 w 342900"/>
                <a:gd name="connsiteY20" fmla="*/ 276130 h 390525"/>
              </a:gdLst>
              <a:rect l="l" t="t" r="r" b="b"/>
              <a:pathLst>
                <a:path w="342900" h="390525">
                  <a:moveTo>
                    <a:pt x="285750" y="276130"/>
                  </a:moveTo>
                  <a:cubicBezTo>
                    <a:pt x="270510" y="276130"/>
                    <a:pt x="256604" y="282321"/>
                    <a:pt x="246507" y="292322"/>
                  </a:cubicBezTo>
                  <a:lnTo>
                    <a:pt x="155353" y="230791"/>
                  </a:lnTo>
                  <a:cubicBezTo>
                    <a:pt x="160211" y="220599"/>
                    <a:pt x="163163" y="209360"/>
                    <a:pt x="163163" y="197358"/>
                  </a:cubicBezTo>
                  <a:cubicBezTo>
                    <a:pt x="163163" y="185357"/>
                    <a:pt x="160211" y="174117"/>
                    <a:pt x="155353" y="163925"/>
                  </a:cubicBezTo>
                  <a:lnTo>
                    <a:pt x="246507" y="102394"/>
                  </a:lnTo>
                  <a:cubicBezTo>
                    <a:pt x="256604" y="112395"/>
                    <a:pt x="270415" y="118586"/>
                    <a:pt x="285750" y="118586"/>
                  </a:cubicBezTo>
                  <a:cubicBezTo>
                    <a:pt x="316516" y="118586"/>
                    <a:pt x="341471" y="93631"/>
                    <a:pt x="341471" y="62865"/>
                  </a:cubicBezTo>
                  <a:cubicBezTo>
                    <a:pt x="341471" y="32099"/>
                    <a:pt x="316516" y="7144"/>
                    <a:pt x="285750" y="7144"/>
                  </a:cubicBezTo>
                  <a:cubicBezTo>
                    <a:pt x="254984" y="7144"/>
                    <a:pt x="230028" y="32099"/>
                    <a:pt x="230028" y="62865"/>
                  </a:cubicBezTo>
                  <a:cubicBezTo>
                    <a:pt x="230028" y="70295"/>
                    <a:pt x="231553" y="77343"/>
                    <a:pt x="234219" y="83820"/>
                  </a:cubicBezTo>
                  <a:lnTo>
                    <a:pt x="142970" y="145447"/>
                  </a:lnTo>
                  <a:cubicBezTo>
                    <a:pt x="128683" y="129540"/>
                    <a:pt x="108204" y="119348"/>
                    <a:pt x="85154" y="119348"/>
                  </a:cubicBezTo>
                  <a:cubicBezTo>
                    <a:pt x="42100" y="119348"/>
                    <a:pt x="7144" y="154305"/>
                    <a:pt x="7144" y="197358"/>
                  </a:cubicBezTo>
                  <a:cubicBezTo>
                    <a:pt x="7144" y="240411"/>
                    <a:pt x="42100" y="275368"/>
                    <a:pt x="85154" y="275368"/>
                  </a:cubicBezTo>
                  <a:cubicBezTo>
                    <a:pt x="108109" y="275368"/>
                    <a:pt x="128683" y="265176"/>
                    <a:pt x="142970" y="249269"/>
                  </a:cubicBezTo>
                  <a:lnTo>
                    <a:pt x="234219" y="310896"/>
                  </a:lnTo>
                  <a:cubicBezTo>
                    <a:pt x="231553" y="317373"/>
                    <a:pt x="230028" y="324421"/>
                    <a:pt x="230028" y="331851"/>
                  </a:cubicBezTo>
                  <a:cubicBezTo>
                    <a:pt x="230028" y="362617"/>
                    <a:pt x="254984" y="387572"/>
                    <a:pt x="285750" y="387572"/>
                  </a:cubicBezTo>
                  <a:cubicBezTo>
                    <a:pt x="316516" y="387572"/>
                    <a:pt x="341471" y="362617"/>
                    <a:pt x="341471" y="331851"/>
                  </a:cubicBezTo>
                  <a:cubicBezTo>
                    <a:pt x="341471" y="301085"/>
                    <a:pt x="316516" y="276130"/>
                    <a:pt x="285750" y="276130"/>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grpSp>
      <p:sp>
        <p:nvSpPr>
          <p:cNvPr id="28" name="标题 1"/>
          <p:cNvSpPr txBox="1"/>
          <p:nvPr/>
        </p:nvSpPr>
        <p:spPr>
          <a:xfrm rot="0" flipH="0" flipV="0">
            <a:off x="230337" y="250422"/>
            <a:ext cx="653800" cy="653800"/>
          </a:xfrm>
          <a:prstGeom prst="roundRect">
            <a:avLst>
              <a:gd name="adj" fmla="val 10106"/>
            </a:avLst>
          </a:prstGeom>
          <a:solidFill>
            <a:schemeClr val="accent1">
              <a:alpha val="96000"/>
            </a:schemeClr>
          </a:solidFill>
          <a:ln w="12700" cap="sq">
            <a:noFill/>
            <a:miter/>
          </a:ln>
        </p:spPr>
        <p:txBody>
          <a:bodyPr vert="horz" wrap="square" lIns="91440" tIns="45720" rIns="91440" bIns="45720" rtlCol="0" anchor="ctr"/>
          <a:lstStyle/>
          <a:p>
            <a:pPr algn="ctr"/>
            <a:endParaRPr kumimoji="1" lang="zh-CN" altLang="en-US"/>
          </a:p>
        </p:txBody>
      </p:sp>
      <p:pic>
        <p:nvPicPr>
          <p:cNvPr id="29" name=""/>
          <p:cNvPicPr>
            <a:picLocks noChangeAspect="1"/>
          </p:cNvPicPr>
          <p:nvPr/>
        </p:nvPicPr>
        <p:blipFill>
          <a:blip r:embed="rId3">
            <a:alphaModFix amt="100000"/>
          </a:blip>
          <a:srcRect l="0" t="0" r="0" b="0"/>
          <a:stretch>
            <a:fillRect/>
          </a:stretch>
        </p:blipFill>
        <p:spPr>
          <a:xfrm rot="0" flipH="0" flipV="0">
            <a:off x="334714" y="415764"/>
            <a:ext cx="445047" cy="323116"/>
          </a:xfrm>
          <a:prstGeom prst="rect">
            <a:avLst/>
          </a:prstGeom>
          <a:noFill/>
          <a:ln>
            <a:noFill/>
          </a:ln>
        </p:spPr>
      </p:pic>
    </p:spTree>
  </p:cSld>
</p:sld>
</file>

<file path=ppt/theme/_rels/theme1.xml.rels><?xml version="1.0" encoding="UTF-8" standalone="yes"?>
<Relationships xmlns="http://schemas.openxmlformats.org/package/2006/relationships">

</Relationships>
</file>

<file path=ppt/theme/theme1.xml><?xml version="1.0" encoding="utf-8"?>
<a:theme xmlns:a="http://schemas.openxmlformats.org/drawingml/2006/main" xmlns:r="http://schemas.openxmlformats.org/officeDocument/2006/relationships" xmlns:p="http://schemas.openxmlformats.org/presentationml/2006/main" name="Office 主题​​">
  <a:themeElements>
    <a:clrScheme name="Office">
      <a:dk1>
        <a:srgbClr val="000000"/>
      </a:dk1>
      <a:lt1>
        <a:srgbClr val="FFFFFF"/>
      </a:lt1>
      <a:dk2>
        <a:srgbClr val="778495"/>
      </a:dk2>
      <a:lt2>
        <a:srgbClr val="F0F0F0"/>
      </a:lt2>
      <a:accent1>
        <a:srgbClr val="F0861C"/>
      </a:accent1>
      <a:accent2>
        <a:srgbClr val="F0861C"/>
      </a:accent2>
      <a:accent3>
        <a:srgbClr val="2978B5"/>
      </a:accent3>
      <a:accent4>
        <a:srgbClr val="0061A8"/>
      </a:accent4>
      <a:accent5>
        <a:srgbClr val="5F5F5F"/>
      </a:accent5>
      <a:accent6>
        <a:srgbClr val="808080"/>
      </a:accent6>
      <a:hlink>
        <a:srgbClr val="F0861C"/>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